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 /><Relationship Id="rId2" Type="http://schemas.openxmlformats.org/package/2006/relationships/metadata/core-properties" Target="docProps/core.xml" /><Relationship Id="rId1" Type="http://schemas.openxmlformats.org/officeDocument/2006/relationships/officeDocument" Target="ppt/presentation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7" r:id="rId1"/>
  </p:sldMasterIdLst>
  <p:notesMasterIdLst>
    <p:notesMasterId r:id="rId23"/>
  </p:notesMasterIdLst>
  <p:sldIdLst>
    <p:sldId id="256" r:id="rId2"/>
    <p:sldId id="258" r:id="rId3"/>
    <p:sldId id="259" r:id="rId4"/>
    <p:sldId id="260" r:id="rId5"/>
    <p:sldId id="262" r:id="rId6"/>
    <p:sldId id="286" r:id="rId7"/>
    <p:sldId id="287" r:id="rId8"/>
    <p:sldId id="288" r:id="rId9"/>
    <p:sldId id="289" r:id="rId10"/>
    <p:sldId id="264" r:id="rId11"/>
    <p:sldId id="266" r:id="rId12"/>
    <p:sldId id="272" r:id="rId13"/>
    <p:sldId id="276" r:id="rId14"/>
    <p:sldId id="278" r:id="rId15"/>
    <p:sldId id="279" r:id="rId16"/>
    <p:sldId id="280" r:id="rId17"/>
    <p:sldId id="282" r:id="rId18"/>
    <p:sldId id="283" r:id="rId19"/>
    <p:sldId id="277" r:id="rId20"/>
    <p:sldId id="284" r:id="rId21"/>
    <p:sldId id="275" r:id="rId22"/>
  </p:sldIdLst>
  <p:sldSz cx="9144000" cy="5143500" type="screen16x9"/>
  <p:notesSz cx="6858000" cy="9144000"/>
  <p:embeddedFontLst>
    <p:embeddedFont>
      <p:font typeface="Anek Telugu" pitchFamily="2" charset="0"/>
      <p:regular r:id="rId24"/>
      <p:bold r:id="rId25"/>
    </p:embeddedFont>
    <p:embeddedFont>
      <p:font typeface="Nunito Light" panose="02000000000000000000" pitchFamily="2" charset="0"/>
      <p:regular r:id="rId26"/>
      <p:italic r:id="rId27"/>
    </p:embeddedFont>
    <p:embeddedFont>
      <p:font typeface="Open Sans" panose="02000000000000000000" pitchFamily="2" charset="0"/>
      <p:regular r:id="rId28"/>
      <p:bold r:id="rId29"/>
      <p:italic r:id="rId30"/>
      <p:boldItalic r:id="rId31"/>
    </p:embeddedFont>
    <p:embeddedFont>
      <p:font typeface="Raleway" panose="02000000000000000000" pitchFamily="2" charset="0"/>
      <p:regular r:id="rId32"/>
      <p:bold r:id="rId33"/>
      <p:italic r:id="rId34"/>
      <p:boldItalic r:id="rId35"/>
    </p:embeddedFont>
    <p:embeddedFont>
      <p:font typeface="Turret Road" pitchFamily="2" charset="0"/>
      <p:regular r:id="rId36"/>
      <p:bold r:id="rId37"/>
    </p:embeddedFont>
    <p:embeddedFont>
      <p:font typeface="Turret Road Medium" pitchFamily="2" charset="0"/>
      <p:regular r:id="rId38"/>
      <p:bold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42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5077B20-8984-4327-93C8-30C434868CE9}">
  <a:tblStyle styleId="{D5077B20-8984-4327-93C8-30C434868CE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641A3B11-E504-4A91-8AF1-86F5DB113C45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howGuides="1">
      <p:cViewPr varScale="1">
        <p:scale>
          <a:sx n="141" d="100"/>
          <a:sy n="141" d="100"/>
        </p:scale>
        <p:origin x="744" y="120"/>
      </p:cViewPr>
      <p:guideLst>
        <p:guide orient="horz" pos="1620"/>
        <p:guide pos="242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slide" Target="slides/slide12.xml" /><Relationship Id="rId18" Type="http://schemas.openxmlformats.org/officeDocument/2006/relationships/slide" Target="slides/slide17.xml" /><Relationship Id="rId26" Type="http://schemas.openxmlformats.org/officeDocument/2006/relationships/font" Target="fonts/font3.fntdata" /><Relationship Id="rId39" Type="http://schemas.openxmlformats.org/officeDocument/2006/relationships/font" Target="fonts/font16.fntdata" /><Relationship Id="rId3" Type="http://schemas.openxmlformats.org/officeDocument/2006/relationships/slide" Target="slides/slide2.xml" /><Relationship Id="rId21" Type="http://schemas.openxmlformats.org/officeDocument/2006/relationships/slide" Target="slides/slide20.xml" /><Relationship Id="rId34" Type="http://schemas.openxmlformats.org/officeDocument/2006/relationships/font" Target="fonts/font11.fntdata" /><Relationship Id="rId42" Type="http://schemas.openxmlformats.org/officeDocument/2006/relationships/theme" Target="theme/theme1.xml" /><Relationship Id="rId7" Type="http://schemas.openxmlformats.org/officeDocument/2006/relationships/slide" Target="slides/slide6.xml" /><Relationship Id="rId12" Type="http://schemas.openxmlformats.org/officeDocument/2006/relationships/slide" Target="slides/slide11.xml" /><Relationship Id="rId17" Type="http://schemas.openxmlformats.org/officeDocument/2006/relationships/slide" Target="slides/slide16.xml" /><Relationship Id="rId25" Type="http://schemas.openxmlformats.org/officeDocument/2006/relationships/font" Target="fonts/font2.fntdata" /><Relationship Id="rId33" Type="http://schemas.openxmlformats.org/officeDocument/2006/relationships/font" Target="fonts/font10.fntdata" /><Relationship Id="rId38" Type="http://schemas.openxmlformats.org/officeDocument/2006/relationships/font" Target="fonts/font15.fntdata" /><Relationship Id="rId2" Type="http://schemas.openxmlformats.org/officeDocument/2006/relationships/slide" Target="slides/slide1.xml" /><Relationship Id="rId16" Type="http://schemas.openxmlformats.org/officeDocument/2006/relationships/slide" Target="slides/slide15.xml" /><Relationship Id="rId20" Type="http://schemas.openxmlformats.org/officeDocument/2006/relationships/slide" Target="slides/slide19.xml" /><Relationship Id="rId29" Type="http://schemas.openxmlformats.org/officeDocument/2006/relationships/font" Target="fonts/font6.fntdata" /><Relationship Id="rId41" Type="http://schemas.openxmlformats.org/officeDocument/2006/relationships/viewProps" Target="viewProps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slide" Target="slides/slide10.xml" /><Relationship Id="rId24" Type="http://schemas.openxmlformats.org/officeDocument/2006/relationships/font" Target="fonts/font1.fntdata" /><Relationship Id="rId32" Type="http://schemas.openxmlformats.org/officeDocument/2006/relationships/font" Target="fonts/font9.fntdata" /><Relationship Id="rId37" Type="http://schemas.openxmlformats.org/officeDocument/2006/relationships/font" Target="fonts/font14.fntdata" /><Relationship Id="rId40" Type="http://schemas.openxmlformats.org/officeDocument/2006/relationships/presProps" Target="presProps.xml" /><Relationship Id="rId5" Type="http://schemas.openxmlformats.org/officeDocument/2006/relationships/slide" Target="slides/slide4.xml" /><Relationship Id="rId15" Type="http://schemas.openxmlformats.org/officeDocument/2006/relationships/slide" Target="slides/slide14.xml" /><Relationship Id="rId23" Type="http://schemas.openxmlformats.org/officeDocument/2006/relationships/notesMaster" Target="notesMasters/notesMaster1.xml" /><Relationship Id="rId28" Type="http://schemas.openxmlformats.org/officeDocument/2006/relationships/font" Target="fonts/font5.fntdata" /><Relationship Id="rId36" Type="http://schemas.openxmlformats.org/officeDocument/2006/relationships/font" Target="fonts/font13.fntdata" /><Relationship Id="rId10" Type="http://schemas.openxmlformats.org/officeDocument/2006/relationships/slide" Target="slides/slide9.xml" /><Relationship Id="rId19" Type="http://schemas.openxmlformats.org/officeDocument/2006/relationships/slide" Target="slides/slide18.xml" /><Relationship Id="rId31" Type="http://schemas.openxmlformats.org/officeDocument/2006/relationships/font" Target="fonts/font8.fntdata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slide" Target="slides/slide13.xml" /><Relationship Id="rId22" Type="http://schemas.openxmlformats.org/officeDocument/2006/relationships/slide" Target="slides/slide21.xml" /><Relationship Id="rId27" Type="http://schemas.openxmlformats.org/officeDocument/2006/relationships/font" Target="fonts/font4.fntdata" /><Relationship Id="rId30" Type="http://schemas.openxmlformats.org/officeDocument/2006/relationships/font" Target="fonts/font7.fntdata" /><Relationship Id="rId35" Type="http://schemas.openxmlformats.org/officeDocument/2006/relationships/font" Target="fonts/font12.fntdata" /><Relationship Id="rId43" Type="http://schemas.openxmlformats.org/officeDocument/2006/relationships/tableStyles" Target="tableStyles.xml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 /><Relationship Id="rId1" Type="http://schemas.openxmlformats.org/officeDocument/2006/relationships/notesMaster" Target="../notesMasters/notesMaster1.xml" 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 /><Relationship Id="rId1" Type="http://schemas.openxmlformats.org/officeDocument/2006/relationships/notesMaster" Target="../notesMasters/notesMaster1.xml" 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 /><Relationship Id="rId1" Type="http://schemas.openxmlformats.org/officeDocument/2006/relationships/notesMaster" Target="../notesMasters/notesMaster1.xml" 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 /><Relationship Id="rId1" Type="http://schemas.openxmlformats.org/officeDocument/2006/relationships/notesMaster" Target="../notesMasters/notesMaster1.xml" 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 /><Relationship Id="rId1" Type="http://schemas.openxmlformats.org/officeDocument/2006/relationships/notesMaster" Target="../notesMasters/notesMaster1.xml" 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 /><Relationship Id="rId1" Type="http://schemas.openxmlformats.org/officeDocument/2006/relationships/notesMaster" Target="../notesMasters/notesMaster1.xml" 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 /><Relationship Id="rId1" Type="http://schemas.openxmlformats.org/officeDocument/2006/relationships/notesMaster" Target="../notesMasters/notesMaster1.xml" 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 /><Relationship Id="rId1" Type="http://schemas.openxmlformats.org/officeDocument/2006/relationships/notesMaster" Target="../notesMasters/notesMaster1.xml" 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 /><Relationship Id="rId1" Type="http://schemas.openxmlformats.org/officeDocument/2006/relationships/notesMaster" Target="../notesMasters/notesMaster1.xml" 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 /><Relationship Id="rId1" Type="http://schemas.openxmlformats.org/officeDocument/2006/relationships/notesMaster" Target="../notesMasters/notesMaster1.xml" 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 /><Relationship Id="rId1" Type="http://schemas.openxmlformats.org/officeDocument/2006/relationships/notesMaster" Target="../notesMasters/notesMaster1.xml" 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 /><Relationship Id="rId1" Type="http://schemas.openxmlformats.org/officeDocument/2006/relationships/notesMaster" Target="../notesMasters/notesMaster1.xml" 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184d99d1a7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184d99d1a7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18680c38407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18680c38407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g172b1845856_1_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3" name="Google Shape;633;g172b1845856_1_1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135e18421cc_13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0" name="Google Shape;680;g135e18421cc_13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98637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91346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81818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3138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3A1uf1Q" TargetMode="External" /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Relationship Id="rId5" Type="http://schemas.openxmlformats.org/officeDocument/2006/relationships/hyperlink" Target="http://bit.ly/2TtBDfr" TargetMode="External" /><Relationship Id="rId4" Type="http://schemas.openxmlformats.org/officeDocument/2006/relationships/hyperlink" Target="http://bit.ly/2TyoMsr" TargetMode="External" 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 /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 /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 /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17800" y="1309825"/>
            <a:ext cx="4388100" cy="1623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000" b="0">
                <a:latin typeface="Turret Road Medium"/>
                <a:ea typeface="Turret Road Medium"/>
                <a:cs typeface="Turret Road Medium"/>
                <a:sym typeface="Turret Road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717808" y="3345675"/>
            <a:ext cx="2251800" cy="740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  <a:latin typeface="Anek Telugu"/>
                <a:ea typeface="Anek Telugu"/>
                <a:cs typeface="Anek Telugu"/>
                <a:sym typeface="Anek Telugu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2" name="Google Shape;12;p2"/>
          <p:cNvSpPr>
            <a:spLocks noGrp="1"/>
          </p:cNvSpPr>
          <p:nvPr>
            <p:ph type="pic" idx="2"/>
          </p:nvPr>
        </p:nvSpPr>
        <p:spPr>
          <a:xfrm>
            <a:off x="5469248" y="0"/>
            <a:ext cx="3674700" cy="51435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13" name="Google Shape;13;p2"/>
          <p:cNvGrpSpPr/>
          <p:nvPr/>
        </p:nvGrpSpPr>
        <p:grpSpPr>
          <a:xfrm>
            <a:off x="-24812" y="-494175"/>
            <a:ext cx="4667263" cy="6240575"/>
            <a:chOff x="-24812" y="-494175"/>
            <a:chExt cx="4667263" cy="6240575"/>
          </a:xfrm>
        </p:grpSpPr>
        <p:grpSp>
          <p:nvGrpSpPr>
            <p:cNvPr id="14" name="Google Shape;14;p2"/>
            <p:cNvGrpSpPr/>
            <p:nvPr/>
          </p:nvGrpSpPr>
          <p:grpSpPr>
            <a:xfrm>
              <a:off x="-24812" y="-494175"/>
              <a:ext cx="1476075" cy="1142400"/>
              <a:chOff x="-24812" y="-494175"/>
              <a:chExt cx="1476075" cy="1142400"/>
            </a:xfrm>
          </p:grpSpPr>
          <p:cxnSp>
            <p:nvCxnSpPr>
              <p:cNvPr id="15" name="Google Shape;15;p2"/>
              <p:cNvCxnSpPr/>
              <p:nvPr/>
            </p:nvCxnSpPr>
            <p:spPr>
              <a:xfrm rot="10800000" flipH="1">
                <a:off x="-24812" y="-494175"/>
                <a:ext cx="1142400" cy="114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" name="Google Shape;16;p2"/>
              <p:cNvCxnSpPr/>
              <p:nvPr/>
            </p:nvCxnSpPr>
            <p:spPr>
              <a:xfrm rot="10800000" flipH="1">
                <a:off x="308863" y="-494175"/>
                <a:ext cx="1142400" cy="114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7" name="Google Shape;17;p2"/>
            <p:cNvGrpSpPr/>
            <p:nvPr/>
          </p:nvGrpSpPr>
          <p:grpSpPr>
            <a:xfrm>
              <a:off x="3166375" y="4604000"/>
              <a:ext cx="1476075" cy="1142400"/>
              <a:chOff x="3166375" y="4604000"/>
              <a:chExt cx="1476075" cy="1142400"/>
            </a:xfrm>
          </p:grpSpPr>
          <p:cxnSp>
            <p:nvCxnSpPr>
              <p:cNvPr id="18" name="Google Shape;18;p2"/>
              <p:cNvCxnSpPr/>
              <p:nvPr/>
            </p:nvCxnSpPr>
            <p:spPr>
              <a:xfrm rot="10800000" flipH="1">
                <a:off x="3166375" y="4604000"/>
                <a:ext cx="1142400" cy="114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" name="Google Shape;19;p2"/>
              <p:cNvCxnSpPr/>
              <p:nvPr/>
            </p:nvCxnSpPr>
            <p:spPr>
              <a:xfrm rot="10800000" flipH="1">
                <a:off x="3500050" y="4604000"/>
                <a:ext cx="1142400" cy="114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1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9pPr>
          </a:lstStyle>
          <a:p>
            <a:endParaRPr/>
          </a:p>
        </p:txBody>
      </p:sp>
      <p:sp>
        <p:nvSpPr>
          <p:cNvPr id="182" name="Google Shape;182;p18"/>
          <p:cNvSpPr txBox="1">
            <a:spLocks noGrp="1"/>
          </p:cNvSpPr>
          <p:nvPr>
            <p:ph type="subTitle" idx="1"/>
          </p:nvPr>
        </p:nvSpPr>
        <p:spPr>
          <a:xfrm>
            <a:off x="1733475" y="1825100"/>
            <a:ext cx="2673000" cy="9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18"/>
          <p:cNvSpPr txBox="1">
            <a:spLocks noGrp="1"/>
          </p:cNvSpPr>
          <p:nvPr>
            <p:ph type="subTitle" idx="2"/>
          </p:nvPr>
        </p:nvSpPr>
        <p:spPr>
          <a:xfrm>
            <a:off x="5560024" y="1825100"/>
            <a:ext cx="2673000" cy="9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p18"/>
          <p:cNvSpPr txBox="1">
            <a:spLocks noGrp="1"/>
          </p:cNvSpPr>
          <p:nvPr>
            <p:ph type="subTitle" idx="3"/>
          </p:nvPr>
        </p:nvSpPr>
        <p:spPr>
          <a:xfrm>
            <a:off x="1733475" y="3501261"/>
            <a:ext cx="2673000" cy="9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18"/>
          <p:cNvSpPr txBox="1">
            <a:spLocks noGrp="1"/>
          </p:cNvSpPr>
          <p:nvPr>
            <p:ph type="subTitle" idx="4"/>
          </p:nvPr>
        </p:nvSpPr>
        <p:spPr>
          <a:xfrm>
            <a:off x="5560024" y="3501261"/>
            <a:ext cx="2673000" cy="9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86" name="Google Shape;186;p18"/>
          <p:cNvSpPr txBox="1">
            <a:spLocks noGrp="1"/>
          </p:cNvSpPr>
          <p:nvPr>
            <p:ph type="subTitle" idx="5"/>
          </p:nvPr>
        </p:nvSpPr>
        <p:spPr>
          <a:xfrm>
            <a:off x="1733476" y="1390350"/>
            <a:ext cx="2673000" cy="44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>
                <a:solidFill>
                  <a:schemeClr val="dk1"/>
                </a:solidFill>
                <a:latin typeface="Turret Road"/>
                <a:ea typeface="Turret Road"/>
                <a:cs typeface="Turret Road"/>
                <a:sym typeface="Turret Roa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87" name="Google Shape;187;p18"/>
          <p:cNvSpPr txBox="1">
            <a:spLocks noGrp="1"/>
          </p:cNvSpPr>
          <p:nvPr>
            <p:ph type="subTitle" idx="6"/>
          </p:nvPr>
        </p:nvSpPr>
        <p:spPr>
          <a:xfrm>
            <a:off x="1733476" y="3066686"/>
            <a:ext cx="2673000" cy="44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>
                <a:solidFill>
                  <a:schemeClr val="dk1"/>
                </a:solidFill>
                <a:latin typeface="Turret Road"/>
                <a:ea typeface="Turret Road"/>
                <a:cs typeface="Turret Road"/>
                <a:sym typeface="Turret Roa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88" name="Google Shape;188;p18"/>
          <p:cNvSpPr txBox="1">
            <a:spLocks noGrp="1"/>
          </p:cNvSpPr>
          <p:nvPr>
            <p:ph type="subTitle" idx="7"/>
          </p:nvPr>
        </p:nvSpPr>
        <p:spPr>
          <a:xfrm>
            <a:off x="5560000" y="1390350"/>
            <a:ext cx="2673000" cy="44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>
                <a:solidFill>
                  <a:schemeClr val="dk1"/>
                </a:solidFill>
                <a:latin typeface="Turret Road"/>
                <a:ea typeface="Turret Road"/>
                <a:cs typeface="Turret Road"/>
                <a:sym typeface="Turret Roa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89" name="Google Shape;189;p18"/>
          <p:cNvSpPr txBox="1">
            <a:spLocks noGrp="1"/>
          </p:cNvSpPr>
          <p:nvPr>
            <p:ph type="subTitle" idx="8"/>
          </p:nvPr>
        </p:nvSpPr>
        <p:spPr>
          <a:xfrm>
            <a:off x="5560000" y="3066686"/>
            <a:ext cx="2673000" cy="44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>
                <a:solidFill>
                  <a:schemeClr val="dk1"/>
                </a:solidFill>
                <a:latin typeface="Turret Road"/>
                <a:ea typeface="Turret Road"/>
                <a:cs typeface="Turret Road"/>
                <a:sym typeface="Turret Roa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grpSp>
        <p:nvGrpSpPr>
          <p:cNvPr id="190" name="Google Shape;190;p18"/>
          <p:cNvGrpSpPr/>
          <p:nvPr/>
        </p:nvGrpSpPr>
        <p:grpSpPr>
          <a:xfrm>
            <a:off x="-765017" y="-65606"/>
            <a:ext cx="9624642" cy="5812006"/>
            <a:chOff x="-765017" y="-65606"/>
            <a:chExt cx="9624642" cy="5812006"/>
          </a:xfrm>
        </p:grpSpPr>
        <p:sp>
          <p:nvSpPr>
            <p:cNvPr id="191" name="Google Shape;191;p18"/>
            <p:cNvSpPr/>
            <p:nvPr/>
          </p:nvSpPr>
          <p:spPr>
            <a:xfrm>
              <a:off x="8715025" y="2689894"/>
              <a:ext cx="144600" cy="144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cxnSp>
          <p:nvCxnSpPr>
            <p:cNvPr id="192" name="Google Shape;192;p18"/>
            <p:cNvCxnSpPr>
              <a:stCxn id="191" idx="0"/>
            </p:cNvCxnSpPr>
            <p:nvPr/>
          </p:nvCxnSpPr>
          <p:spPr>
            <a:xfrm rot="10800000">
              <a:off x="8787325" y="-65606"/>
              <a:ext cx="0" cy="2755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93" name="Google Shape;193;p18"/>
            <p:cNvGrpSpPr/>
            <p:nvPr/>
          </p:nvGrpSpPr>
          <p:grpSpPr>
            <a:xfrm>
              <a:off x="-765017" y="4604000"/>
              <a:ext cx="1476075" cy="1142400"/>
              <a:chOff x="8174963" y="-602900"/>
              <a:chExt cx="1476075" cy="1142400"/>
            </a:xfrm>
          </p:grpSpPr>
          <p:cxnSp>
            <p:nvCxnSpPr>
              <p:cNvPr id="194" name="Google Shape;194;p18"/>
              <p:cNvCxnSpPr/>
              <p:nvPr/>
            </p:nvCxnSpPr>
            <p:spPr>
              <a:xfrm rot="10800000" flipH="1">
                <a:off x="8174963" y="-602900"/>
                <a:ext cx="1142400" cy="114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5" name="Google Shape;195;p18"/>
              <p:cNvCxnSpPr/>
              <p:nvPr/>
            </p:nvCxnSpPr>
            <p:spPr>
              <a:xfrm rot="10800000" flipH="1">
                <a:off x="8508638" y="-602900"/>
                <a:ext cx="1142400" cy="114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5">
  <p:cSld name="CUSTOM_10_1_1_1_1"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2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257" name="Google Shape;257;p24"/>
          <p:cNvGrpSpPr/>
          <p:nvPr/>
        </p:nvGrpSpPr>
        <p:grpSpPr>
          <a:xfrm>
            <a:off x="-870242" y="-7223"/>
            <a:ext cx="10761850" cy="4611213"/>
            <a:chOff x="-870242" y="-7223"/>
            <a:chExt cx="10761850" cy="4611213"/>
          </a:xfrm>
        </p:grpSpPr>
        <p:grpSp>
          <p:nvGrpSpPr>
            <p:cNvPr id="258" name="Google Shape;258;p24"/>
            <p:cNvGrpSpPr/>
            <p:nvPr/>
          </p:nvGrpSpPr>
          <p:grpSpPr>
            <a:xfrm>
              <a:off x="-870242" y="1574989"/>
              <a:ext cx="10761850" cy="3029000"/>
              <a:chOff x="-870242" y="1574989"/>
              <a:chExt cx="10761850" cy="3029000"/>
            </a:xfrm>
          </p:grpSpPr>
          <p:grpSp>
            <p:nvGrpSpPr>
              <p:cNvPr id="259" name="Google Shape;259;p24"/>
              <p:cNvGrpSpPr/>
              <p:nvPr/>
            </p:nvGrpSpPr>
            <p:grpSpPr>
              <a:xfrm>
                <a:off x="-870242" y="1574989"/>
                <a:ext cx="1476075" cy="1142400"/>
                <a:chOff x="8174963" y="-602900"/>
                <a:chExt cx="1476075" cy="1142400"/>
              </a:xfrm>
            </p:grpSpPr>
            <p:cxnSp>
              <p:nvCxnSpPr>
                <p:cNvPr id="260" name="Google Shape;260;p24"/>
                <p:cNvCxnSpPr/>
                <p:nvPr/>
              </p:nvCxnSpPr>
              <p:spPr>
                <a:xfrm rot="10800000" flipH="1">
                  <a:off x="8174963" y="-602900"/>
                  <a:ext cx="1142400" cy="11424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61" name="Google Shape;261;p24"/>
                <p:cNvCxnSpPr/>
                <p:nvPr/>
              </p:nvCxnSpPr>
              <p:spPr>
                <a:xfrm rot="10800000" flipH="1">
                  <a:off x="8508638" y="-602900"/>
                  <a:ext cx="1142400" cy="11424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262" name="Google Shape;262;p24"/>
              <p:cNvGrpSpPr/>
              <p:nvPr/>
            </p:nvGrpSpPr>
            <p:grpSpPr>
              <a:xfrm>
                <a:off x="8415533" y="3461589"/>
                <a:ext cx="1476075" cy="1142400"/>
                <a:chOff x="8174963" y="-602900"/>
                <a:chExt cx="1476075" cy="1142400"/>
              </a:xfrm>
            </p:grpSpPr>
            <p:cxnSp>
              <p:nvCxnSpPr>
                <p:cNvPr id="263" name="Google Shape;263;p24"/>
                <p:cNvCxnSpPr/>
                <p:nvPr/>
              </p:nvCxnSpPr>
              <p:spPr>
                <a:xfrm rot="10800000" flipH="1">
                  <a:off x="8174963" y="-602900"/>
                  <a:ext cx="1142400" cy="11424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64" name="Google Shape;264;p24"/>
                <p:cNvCxnSpPr/>
                <p:nvPr/>
              </p:nvCxnSpPr>
              <p:spPr>
                <a:xfrm rot="10800000" flipH="1">
                  <a:off x="8508638" y="-602900"/>
                  <a:ext cx="1142400" cy="11424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sp>
          <p:nvSpPr>
            <p:cNvPr id="265" name="Google Shape;265;p24"/>
            <p:cNvSpPr/>
            <p:nvPr/>
          </p:nvSpPr>
          <p:spPr>
            <a:xfrm>
              <a:off x="8696150" y="1271077"/>
              <a:ext cx="144600" cy="144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cxnSp>
          <p:nvCxnSpPr>
            <p:cNvPr id="266" name="Google Shape;266;p24"/>
            <p:cNvCxnSpPr>
              <a:stCxn id="265" idx="0"/>
            </p:cNvCxnSpPr>
            <p:nvPr/>
          </p:nvCxnSpPr>
          <p:spPr>
            <a:xfrm rot="10800000">
              <a:off x="8768450" y="-7223"/>
              <a:ext cx="0" cy="1278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26"/>
          <p:cNvSpPr txBox="1">
            <a:spLocks noGrp="1"/>
          </p:cNvSpPr>
          <p:nvPr>
            <p:ph type="title"/>
          </p:nvPr>
        </p:nvSpPr>
        <p:spPr>
          <a:xfrm>
            <a:off x="3948150" y="658100"/>
            <a:ext cx="4448100" cy="990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60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80" name="Google Shape;280;p26"/>
          <p:cNvSpPr txBox="1">
            <a:spLocks noGrp="1"/>
          </p:cNvSpPr>
          <p:nvPr>
            <p:ph type="subTitle" idx="1"/>
          </p:nvPr>
        </p:nvSpPr>
        <p:spPr>
          <a:xfrm>
            <a:off x="3948100" y="1648700"/>
            <a:ext cx="4448100" cy="1139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81" name="Google Shape;281;p26"/>
          <p:cNvSpPr txBox="1"/>
          <p:nvPr/>
        </p:nvSpPr>
        <p:spPr>
          <a:xfrm>
            <a:off x="3948150" y="3611925"/>
            <a:ext cx="4448100" cy="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Anek Telugu"/>
                <a:ea typeface="Anek Telugu"/>
                <a:cs typeface="Anek Telugu"/>
                <a:sym typeface="Anek Telugu"/>
              </a:rPr>
              <a:t>CREDITS: This presentation template was created by </a:t>
            </a:r>
            <a:r>
              <a:rPr lang="en" sz="1100" b="1" u="sng">
                <a:solidFill>
                  <a:schemeClr val="hlink"/>
                </a:solidFill>
                <a:latin typeface="Anek Telugu"/>
                <a:ea typeface="Anek Telugu"/>
                <a:cs typeface="Anek Telugu"/>
                <a:sym typeface="Anek Telugu"/>
                <a:hlinkClick r:id="rId3"/>
              </a:rPr>
              <a:t>Slidesgo</a:t>
            </a:r>
            <a:r>
              <a:rPr lang="en" sz="1100" b="1">
                <a:solidFill>
                  <a:schemeClr val="dk1"/>
                </a:solidFill>
                <a:latin typeface="Anek Telugu"/>
                <a:ea typeface="Anek Telugu"/>
                <a:cs typeface="Anek Telugu"/>
                <a:sym typeface="Anek Telugu"/>
              </a:rPr>
              <a:t>,</a:t>
            </a:r>
            <a:r>
              <a:rPr lang="en" sz="1100">
                <a:solidFill>
                  <a:schemeClr val="dk1"/>
                </a:solidFill>
                <a:latin typeface="Anek Telugu"/>
                <a:ea typeface="Anek Telugu"/>
                <a:cs typeface="Anek Telugu"/>
                <a:sym typeface="Anek Telugu"/>
              </a:rPr>
              <a:t> and includes icons by </a:t>
            </a:r>
            <a:r>
              <a:rPr lang="en" sz="1100" b="1" u="sng">
                <a:solidFill>
                  <a:schemeClr val="dk1"/>
                </a:solidFill>
                <a:latin typeface="Anek Telugu"/>
                <a:ea typeface="Anek Telugu"/>
                <a:cs typeface="Anek Telugu"/>
                <a:sym typeface="Anek Telugu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chemeClr val="dk1"/>
                </a:solidFill>
                <a:latin typeface="Anek Telugu"/>
                <a:ea typeface="Anek Telugu"/>
                <a:cs typeface="Anek Telugu"/>
                <a:sym typeface="Anek Telugu"/>
              </a:rPr>
              <a:t>, and infographics &amp; images by </a:t>
            </a:r>
            <a:r>
              <a:rPr lang="en" sz="1100" b="1" u="sng">
                <a:solidFill>
                  <a:schemeClr val="dk1"/>
                </a:solidFill>
                <a:latin typeface="Anek Telugu"/>
                <a:ea typeface="Anek Telugu"/>
                <a:cs typeface="Anek Telugu"/>
                <a:sym typeface="Anek Telugu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100" u="sng">
                <a:solidFill>
                  <a:schemeClr val="dk1"/>
                </a:solidFill>
                <a:latin typeface="Anek Telugu"/>
                <a:ea typeface="Anek Telugu"/>
                <a:cs typeface="Anek Telugu"/>
                <a:sym typeface="Anek Telugu"/>
              </a:rPr>
              <a:t> </a:t>
            </a:r>
            <a:endParaRPr sz="1100" u="sng">
              <a:solidFill>
                <a:schemeClr val="dk1"/>
              </a:solidFill>
              <a:latin typeface="Anek Telugu"/>
              <a:ea typeface="Anek Telugu"/>
              <a:cs typeface="Anek Telugu"/>
              <a:sym typeface="Anek Telugu"/>
            </a:endParaRPr>
          </a:p>
        </p:txBody>
      </p:sp>
      <p:sp>
        <p:nvSpPr>
          <p:cNvPr id="282" name="Google Shape;282;p26"/>
          <p:cNvSpPr>
            <a:spLocks noGrp="1"/>
          </p:cNvSpPr>
          <p:nvPr>
            <p:ph type="pic" idx="2"/>
          </p:nvPr>
        </p:nvSpPr>
        <p:spPr>
          <a:xfrm>
            <a:off x="0" y="0"/>
            <a:ext cx="3556800" cy="51435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283" name="Google Shape;283;p26"/>
          <p:cNvGrpSpPr/>
          <p:nvPr/>
        </p:nvGrpSpPr>
        <p:grpSpPr>
          <a:xfrm>
            <a:off x="8715025" y="2238032"/>
            <a:ext cx="144600" cy="2900100"/>
            <a:chOff x="8715025" y="2238032"/>
            <a:chExt cx="144600" cy="2900100"/>
          </a:xfrm>
        </p:grpSpPr>
        <p:sp>
          <p:nvSpPr>
            <p:cNvPr id="284" name="Google Shape;284;p26"/>
            <p:cNvSpPr/>
            <p:nvPr/>
          </p:nvSpPr>
          <p:spPr>
            <a:xfrm rot="10800000">
              <a:off x="8715025" y="2238032"/>
              <a:ext cx="144600" cy="144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cxnSp>
          <p:nvCxnSpPr>
            <p:cNvPr id="285" name="Google Shape;285;p26"/>
            <p:cNvCxnSpPr>
              <a:stCxn id="284" idx="0"/>
            </p:cNvCxnSpPr>
            <p:nvPr/>
          </p:nvCxnSpPr>
          <p:spPr>
            <a:xfrm>
              <a:off x="8787325" y="2382632"/>
              <a:ext cx="0" cy="2755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8" name="Google Shape;298;p28"/>
          <p:cNvGrpSpPr/>
          <p:nvPr/>
        </p:nvGrpSpPr>
        <p:grpSpPr>
          <a:xfrm>
            <a:off x="8430763" y="-432830"/>
            <a:ext cx="1476075" cy="5712000"/>
            <a:chOff x="8430763" y="-432830"/>
            <a:chExt cx="1476075" cy="5712000"/>
          </a:xfrm>
        </p:grpSpPr>
        <p:grpSp>
          <p:nvGrpSpPr>
            <p:cNvPr id="299" name="Google Shape;299;p28"/>
            <p:cNvGrpSpPr/>
            <p:nvPr/>
          </p:nvGrpSpPr>
          <p:grpSpPr>
            <a:xfrm>
              <a:off x="8430763" y="-432830"/>
              <a:ext cx="1476075" cy="1142400"/>
              <a:chOff x="3166375" y="4604000"/>
              <a:chExt cx="1476075" cy="1142400"/>
            </a:xfrm>
          </p:grpSpPr>
          <p:cxnSp>
            <p:nvCxnSpPr>
              <p:cNvPr id="300" name="Google Shape;300;p28"/>
              <p:cNvCxnSpPr/>
              <p:nvPr/>
            </p:nvCxnSpPr>
            <p:spPr>
              <a:xfrm rot="10800000" flipH="1">
                <a:off x="3166375" y="4604000"/>
                <a:ext cx="1142400" cy="114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01" name="Google Shape;301;p28"/>
              <p:cNvCxnSpPr/>
              <p:nvPr/>
            </p:nvCxnSpPr>
            <p:spPr>
              <a:xfrm rot="10800000" flipH="1">
                <a:off x="3500050" y="4604000"/>
                <a:ext cx="1142400" cy="114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302" name="Google Shape;302;p28"/>
            <p:cNvGrpSpPr/>
            <p:nvPr/>
          </p:nvGrpSpPr>
          <p:grpSpPr>
            <a:xfrm>
              <a:off x="8430763" y="709570"/>
              <a:ext cx="1476075" cy="1142400"/>
              <a:chOff x="3166375" y="4604000"/>
              <a:chExt cx="1476075" cy="1142400"/>
            </a:xfrm>
          </p:grpSpPr>
          <p:cxnSp>
            <p:nvCxnSpPr>
              <p:cNvPr id="303" name="Google Shape;303;p28"/>
              <p:cNvCxnSpPr/>
              <p:nvPr/>
            </p:nvCxnSpPr>
            <p:spPr>
              <a:xfrm rot="10800000" flipH="1">
                <a:off x="3166375" y="4604000"/>
                <a:ext cx="1142400" cy="114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04" name="Google Shape;304;p28"/>
              <p:cNvCxnSpPr/>
              <p:nvPr/>
            </p:nvCxnSpPr>
            <p:spPr>
              <a:xfrm rot="10800000" flipH="1">
                <a:off x="3500050" y="4604000"/>
                <a:ext cx="1142400" cy="114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305" name="Google Shape;305;p28"/>
            <p:cNvGrpSpPr/>
            <p:nvPr/>
          </p:nvGrpSpPr>
          <p:grpSpPr>
            <a:xfrm>
              <a:off x="8430763" y="1851970"/>
              <a:ext cx="1476075" cy="1142400"/>
              <a:chOff x="3166375" y="4604000"/>
              <a:chExt cx="1476075" cy="1142400"/>
            </a:xfrm>
          </p:grpSpPr>
          <p:cxnSp>
            <p:nvCxnSpPr>
              <p:cNvPr id="306" name="Google Shape;306;p28"/>
              <p:cNvCxnSpPr/>
              <p:nvPr/>
            </p:nvCxnSpPr>
            <p:spPr>
              <a:xfrm rot="10800000" flipH="1">
                <a:off x="3166375" y="4604000"/>
                <a:ext cx="1142400" cy="114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07" name="Google Shape;307;p28"/>
              <p:cNvCxnSpPr/>
              <p:nvPr/>
            </p:nvCxnSpPr>
            <p:spPr>
              <a:xfrm rot="10800000" flipH="1">
                <a:off x="3500050" y="4604000"/>
                <a:ext cx="1142400" cy="114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308" name="Google Shape;308;p28"/>
            <p:cNvGrpSpPr/>
            <p:nvPr/>
          </p:nvGrpSpPr>
          <p:grpSpPr>
            <a:xfrm>
              <a:off x="8430763" y="2994370"/>
              <a:ext cx="1476075" cy="1142400"/>
              <a:chOff x="3166375" y="4604000"/>
              <a:chExt cx="1476075" cy="1142400"/>
            </a:xfrm>
          </p:grpSpPr>
          <p:cxnSp>
            <p:nvCxnSpPr>
              <p:cNvPr id="309" name="Google Shape;309;p28"/>
              <p:cNvCxnSpPr/>
              <p:nvPr/>
            </p:nvCxnSpPr>
            <p:spPr>
              <a:xfrm rot="10800000" flipH="1">
                <a:off x="3166375" y="4604000"/>
                <a:ext cx="1142400" cy="114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10" name="Google Shape;310;p28"/>
              <p:cNvCxnSpPr/>
              <p:nvPr/>
            </p:nvCxnSpPr>
            <p:spPr>
              <a:xfrm rot="10800000" flipH="1">
                <a:off x="3500050" y="4604000"/>
                <a:ext cx="1142400" cy="114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311" name="Google Shape;311;p28"/>
            <p:cNvGrpSpPr/>
            <p:nvPr/>
          </p:nvGrpSpPr>
          <p:grpSpPr>
            <a:xfrm>
              <a:off x="8430763" y="4136770"/>
              <a:ext cx="1476075" cy="1142400"/>
              <a:chOff x="3166375" y="4604000"/>
              <a:chExt cx="1476075" cy="1142400"/>
            </a:xfrm>
          </p:grpSpPr>
          <p:cxnSp>
            <p:nvCxnSpPr>
              <p:cNvPr id="312" name="Google Shape;312;p28"/>
              <p:cNvCxnSpPr/>
              <p:nvPr/>
            </p:nvCxnSpPr>
            <p:spPr>
              <a:xfrm rot="10800000" flipH="1">
                <a:off x="3166375" y="4604000"/>
                <a:ext cx="1142400" cy="114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13" name="Google Shape;313;p28"/>
              <p:cNvCxnSpPr/>
              <p:nvPr/>
            </p:nvCxnSpPr>
            <p:spPr>
              <a:xfrm rot="10800000" flipH="1">
                <a:off x="3500050" y="4604000"/>
                <a:ext cx="1142400" cy="114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4275775" y="2571975"/>
            <a:ext cx="3874800" cy="134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000" b="0">
                <a:latin typeface="Turret Road Medium"/>
                <a:ea typeface="Turret Road Medium"/>
                <a:cs typeface="Turret Road Medium"/>
                <a:sym typeface="Turret Road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title" idx="2" hasCustomPrompt="1"/>
          </p:nvPr>
        </p:nvSpPr>
        <p:spPr>
          <a:xfrm>
            <a:off x="4332173" y="830350"/>
            <a:ext cx="1282500" cy="841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5500" b="0">
                <a:latin typeface="Anek Telugu"/>
                <a:ea typeface="Anek Telugu"/>
                <a:cs typeface="Anek Telugu"/>
                <a:sym typeface="Anek Telugu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4" name="Google Shape;24;p3"/>
          <p:cNvSpPr>
            <a:spLocks noGrp="1"/>
          </p:cNvSpPr>
          <p:nvPr>
            <p:ph type="pic" idx="3"/>
          </p:nvPr>
        </p:nvSpPr>
        <p:spPr>
          <a:xfrm>
            <a:off x="0" y="0"/>
            <a:ext cx="3615300" cy="51435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25" name="Google Shape;25;p3"/>
          <p:cNvGrpSpPr/>
          <p:nvPr/>
        </p:nvGrpSpPr>
        <p:grpSpPr>
          <a:xfrm>
            <a:off x="5734163" y="-602900"/>
            <a:ext cx="3073713" cy="5748511"/>
            <a:chOff x="5734163" y="-602900"/>
            <a:chExt cx="3073713" cy="5748511"/>
          </a:xfrm>
        </p:grpSpPr>
        <p:grpSp>
          <p:nvGrpSpPr>
            <p:cNvPr id="26" name="Google Shape;26;p3"/>
            <p:cNvGrpSpPr/>
            <p:nvPr/>
          </p:nvGrpSpPr>
          <p:grpSpPr>
            <a:xfrm>
              <a:off x="5734163" y="-602900"/>
              <a:ext cx="1476075" cy="1142400"/>
              <a:chOff x="5734163" y="-602900"/>
              <a:chExt cx="1476075" cy="1142400"/>
            </a:xfrm>
          </p:grpSpPr>
          <p:cxnSp>
            <p:nvCxnSpPr>
              <p:cNvPr id="27" name="Google Shape;27;p3"/>
              <p:cNvCxnSpPr/>
              <p:nvPr/>
            </p:nvCxnSpPr>
            <p:spPr>
              <a:xfrm rot="10800000" flipH="1">
                <a:off x="5734163" y="-602900"/>
                <a:ext cx="1142400" cy="114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8" name="Google Shape;28;p3"/>
              <p:cNvCxnSpPr/>
              <p:nvPr/>
            </p:nvCxnSpPr>
            <p:spPr>
              <a:xfrm rot="10800000" flipH="1">
                <a:off x="6067838" y="-602900"/>
                <a:ext cx="1142400" cy="114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29" name="Google Shape;29;p3"/>
            <p:cNvSpPr/>
            <p:nvPr/>
          </p:nvSpPr>
          <p:spPr>
            <a:xfrm>
              <a:off x="8663275" y="1012511"/>
              <a:ext cx="144600" cy="144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cxnSp>
          <p:nvCxnSpPr>
            <p:cNvPr id="30" name="Google Shape;30;p3"/>
            <p:cNvCxnSpPr>
              <a:stCxn id="29" idx="4"/>
            </p:cNvCxnSpPr>
            <p:nvPr/>
          </p:nvCxnSpPr>
          <p:spPr>
            <a:xfrm>
              <a:off x="8735575" y="1157111"/>
              <a:ext cx="0" cy="3988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3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5"/>
          <p:cNvSpPr txBox="1">
            <a:spLocks noGrp="1"/>
          </p:cNvSpPr>
          <p:nvPr>
            <p:ph type="title"/>
          </p:nvPr>
        </p:nvSpPr>
        <p:spPr>
          <a:xfrm>
            <a:off x="8724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5"/>
          <p:cNvSpPr txBox="1">
            <a:spLocks noGrp="1"/>
          </p:cNvSpPr>
          <p:nvPr>
            <p:ph type="subTitle" idx="1"/>
          </p:nvPr>
        </p:nvSpPr>
        <p:spPr>
          <a:xfrm>
            <a:off x="5075361" y="2788000"/>
            <a:ext cx="3060000" cy="159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5"/>
          <p:cNvSpPr txBox="1">
            <a:spLocks noGrp="1"/>
          </p:cNvSpPr>
          <p:nvPr>
            <p:ph type="subTitle" idx="2"/>
          </p:nvPr>
        </p:nvSpPr>
        <p:spPr>
          <a:xfrm>
            <a:off x="1458050" y="2788000"/>
            <a:ext cx="3060000" cy="159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5"/>
          <p:cNvSpPr txBox="1">
            <a:spLocks noGrp="1"/>
          </p:cNvSpPr>
          <p:nvPr>
            <p:ph type="subTitle" idx="3"/>
          </p:nvPr>
        </p:nvSpPr>
        <p:spPr>
          <a:xfrm>
            <a:off x="1458187" y="2229100"/>
            <a:ext cx="30600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urret Road"/>
              <a:buNone/>
              <a:defRPr sz="2000">
                <a:solidFill>
                  <a:schemeClr val="dk1"/>
                </a:solidFill>
                <a:latin typeface="Turret Road Medium"/>
                <a:ea typeface="Turret Road Medium"/>
                <a:cs typeface="Turret Road Medium"/>
                <a:sym typeface="Turret Road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urret Road"/>
              <a:buNone/>
              <a:defRPr sz="2000" b="1">
                <a:latin typeface="Turret Road"/>
                <a:ea typeface="Turret Road"/>
                <a:cs typeface="Turret Road"/>
                <a:sym typeface="Turret Roa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urret Road"/>
              <a:buNone/>
              <a:defRPr sz="2000" b="1">
                <a:latin typeface="Turret Road"/>
                <a:ea typeface="Turret Road"/>
                <a:cs typeface="Turret Road"/>
                <a:sym typeface="Turret Roa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urret Road"/>
              <a:buNone/>
              <a:defRPr sz="2000" b="1">
                <a:latin typeface="Turret Road"/>
                <a:ea typeface="Turret Road"/>
                <a:cs typeface="Turret Road"/>
                <a:sym typeface="Turret Roa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urret Road"/>
              <a:buNone/>
              <a:defRPr sz="2000" b="1">
                <a:latin typeface="Turret Road"/>
                <a:ea typeface="Turret Road"/>
                <a:cs typeface="Turret Road"/>
                <a:sym typeface="Turret Roa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urret Road"/>
              <a:buNone/>
              <a:defRPr sz="2000" b="1">
                <a:latin typeface="Turret Road"/>
                <a:ea typeface="Turret Road"/>
                <a:cs typeface="Turret Road"/>
                <a:sym typeface="Turret Roa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urret Road"/>
              <a:buNone/>
              <a:defRPr sz="2000" b="1">
                <a:latin typeface="Turret Road"/>
                <a:ea typeface="Turret Road"/>
                <a:cs typeface="Turret Road"/>
                <a:sym typeface="Turret Roa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urret Road"/>
              <a:buNone/>
              <a:defRPr sz="2000" b="1">
                <a:latin typeface="Turret Road"/>
                <a:ea typeface="Turret Road"/>
                <a:cs typeface="Turret Road"/>
                <a:sym typeface="Turret Roa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urret Road"/>
              <a:buNone/>
              <a:defRPr sz="2000" b="1">
                <a:latin typeface="Turret Road"/>
                <a:ea typeface="Turret Road"/>
                <a:cs typeface="Turret Road"/>
                <a:sym typeface="Turret Road"/>
              </a:defRPr>
            </a:lvl9pPr>
          </a:lstStyle>
          <a:p>
            <a:endParaRPr/>
          </a:p>
        </p:txBody>
      </p:sp>
      <p:sp>
        <p:nvSpPr>
          <p:cNvPr id="48" name="Google Shape;48;p5"/>
          <p:cNvSpPr txBox="1">
            <a:spLocks noGrp="1"/>
          </p:cNvSpPr>
          <p:nvPr>
            <p:ph type="subTitle" idx="4"/>
          </p:nvPr>
        </p:nvSpPr>
        <p:spPr>
          <a:xfrm>
            <a:off x="5075499" y="2229100"/>
            <a:ext cx="30600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urret Road"/>
              <a:buNone/>
              <a:defRPr sz="2000">
                <a:solidFill>
                  <a:schemeClr val="dk1"/>
                </a:solidFill>
                <a:latin typeface="Turret Road Medium"/>
                <a:ea typeface="Turret Road Medium"/>
                <a:cs typeface="Turret Road Medium"/>
                <a:sym typeface="Turret Road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urret Road"/>
              <a:buNone/>
              <a:defRPr sz="2000" b="1">
                <a:latin typeface="Turret Road"/>
                <a:ea typeface="Turret Road"/>
                <a:cs typeface="Turret Road"/>
                <a:sym typeface="Turret Roa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urret Road"/>
              <a:buNone/>
              <a:defRPr sz="2000" b="1">
                <a:latin typeface="Turret Road"/>
                <a:ea typeface="Turret Road"/>
                <a:cs typeface="Turret Road"/>
                <a:sym typeface="Turret Roa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urret Road"/>
              <a:buNone/>
              <a:defRPr sz="2000" b="1">
                <a:latin typeface="Turret Road"/>
                <a:ea typeface="Turret Road"/>
                <a:cs typeface="Turret Road"/>
                <a:sym typeface="Turret Roa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urret Road"/>
              <a:buNone/>
              <a:defRPr sz="2000" b="1">
                <a:latin typeface="Turret Road"/>
                <a:ea typeface="Turret Road"/>
                <a:cs typeface="Turret Road"/>
                <a:sym typeface="Turret Roa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urret Road"/>
              <a:buNone/>
              <a:defRPr sz="2000" b="1">
                <a:latin typeface="Turret Road"/>
                <a:ea typeface="Turret Road"/>
                <a:cs typeface="Turret Road"/>
                <a:sym typeface="Turret Roa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urret Road"/>
              <a:buNone/>
              <a:defRPr sz="2000" b="1">
                <a:latin typeface="Turret Road"/>
                <a:ea typeface="Turret Road"/>
                <a:cs typeface="Turret Road"/>
                <a:sym typeface="Turret Roa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urret Road"/>
              <a:buNone/>
              <a:defRPr sz="2000" b="1">
                <a:latin typeface="Turret Road"/>
                <a:ea typeface="Turret Road"/>
                <a:cs typeface="Turret Road"/>
                <a:sym typeface="Turret Roa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urret Road"/>
              <a:buNone/>
              <a:defRPr sz="2000" b="1">
                <a:latin typeface="Turret Road"/>
                <a:ea typeface="Turret Road"/>
                <a:cs typeface="Turret Road"/>
                <a:sym typeface="Turret Road"/>
              </a:defRPr>
            </a:lvl9pPr>
          </a:lstStyle>
          <a:p>
            <a:endParaRPr/>
          </a:p>
        </p:txBody>
      </p:sp>
      <p:grpSp>
        <p:nvGrpSpPr>
          <p:cNvPr id="49" name="Google Shape;49;p5"/>
          <p:cNvGrpSpPr/>
          <p:nvPr/>
        </p:nvGrpSpPr>
        <p:grpSpPr>
          <a:xfrm>
            <a:off x="-762862" y="-602900"/>
            <a:ext cx="10413900" cy="5499275"/>
            <a:chOff x="-762862" y="-602900"/>
            <a:chExt cx="10413900" cy="5499275"/>
          </a:xfrm>
        </p:grpSpPr>
        <p:sp>
          <p:nvSpPr>
            <p:cNvPr id="50" name="Google Shape;50;p5"/>
            <p:cNvSpPr/>
            <p:nvPr/>
          </p:nvSpPr>
          <p:spPr>
            <a:xfrm>
              <a:off x="1764500" y="4751775"/>
              <a:ext cx="144600" cy="144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51" name="Google Shape;51;p5"/>
            <p:cNvGrpSpPr/>
            <p:nvPr/>
          </p:nvGrpSpPr>
          <p:grpSpPr>
            <a:xfrm>
              <a:off x="-762862" y="-602900"/>
              <a:ext cx="10413900" cy="4190400"/>
              <a:chOff x="-762862" y="-602900"/>
              <a:chExt cx="10413900" cy="4190400"/>
            </a:xfrm>
          </p:grpSpPr>
          <p:grpSp>
            <p:nvGrpSpPr>
              <p:cNvPr id="52" name="Google Shape;52;p5"/>
              <p:cNvGrpSpPr/>
              <p:nvPr/>
            </p:nvGrpSpPr>
            <p:grpSpPr>
              <a:xfrm>
                <a:off x="8174963" y="-602900"/>
                <a:ext cx="1476075" cy="1142400"/>
                <a:chOff x="8174963" y="-602900"/>
                <a:chExt cx="1476075" cy="1142400"/>
              </a:xfrm>
            </p:grpSpPr>
            <p:cxnSp>
              <p:nvCxnSpPr>
                <p:cNvPr id="53" name="Google Shape;53;p5"/>
                <p:cNvCxnSpPr/>
                <p:nvPr/>
              </p:nvCxnSpPr>
              <p:spPr>
                <a:xfrm rot="10800000" flipH="1">
                  <a:off x="8174963" y="-602900"/>
                  <a:ext cx="1142400" cy="11424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4" name="Google Shape;54;p5"/>
                <p:cNvCxnSpPr/>
                <p:nvPr/>
              </p:nvCxnSpPr>
              <p:spPr>
                <a:xfrm rot="10800000" flipH="1">
                  <a:off x="8508638" y="-602900"/>
                  <a:ext cx="1142400" cy="11424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55" name="Google Shape;55;p5"/>
              <p:cNvGrpSpPr/>
              <p:nvPr/>
            </p:nvGrpSpPr>
            <p:grpSpPr>
              <a:xfrm>
                <a:off x="-762862" y="2445100"/>
                <a:ext cx="1476075" cy="1142400"/>
                <a:chOff x="-762862" y="2445100"/>
                <a:chExt cx="1476075" cy="1142400"/>
              </a:xfrm>
            </p:grpSpPr>
            <p:cxnSp>
              <p:nvCxnSpPr>
                <p:cNvPr id="56" name="Google Shape;56;p5"/>
                <p:cNvCxnSpPr/>
                <p:nvPr/>
              </p:nvCxnSpPr>
              <p:spPr>
                <a:xfrm rot="10800000" flipH="1">
                  <a:off x="-762862" y="2445100"/>
                  <a:ext cx="1142400" cy="11424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7" name="Google Shape;57;p5"/>
                <p:cNvCxnSpPr/>
                <p:nvPr/>
              </p:nvCxnSpPr>
              <p:spPr>
                <a:xfrm rot="10800000" flipH="1">
                  <a:off x="-429187" y="2445100"/>
                  <a:ext cx="1142400" cy="11424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cxnSp>
          <p:nvCxnSpPr>
            <p:cNvPr id="58" name="Google Shape;58;p5"/>
            <p:cNvCxnSpPr>
              <a:stCxn id="50" idx="6"/>
            </p:cNvCxnSpPr>
            <p:nvPr/>
          </p:nvCxnSpPr>
          <p:spPr>
            <a:xfrm>
              <a:off x="1909100" y="4824075"/>
              <a:ext cx="7221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7"/>
          <p:cNvSpPr txBox="1">
            <a:spLocks noGrp="1"/>
          </p:cNvSpPr>
          <p:nvPr>
            <p:ph type="title"/>
          </p:nvPr>
        </p:nvSpPr>
        <p:spPr>
          <a:xfrm>
            <a:off x="1108075" y="1319150"/>
            <a:ext cx="32910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0">
                <a:latin typeface="Turret Road Medium"/>
                <a:ea typeface="Turret Road Medium"/>
                <a:cs typeface="Turret Road Medium"/>
                <a:sym typeface="Turret Roa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7"/>
          <p:cNvSpPr txBox="1">
            <a:spLocks noGrp="1"/>
          </p:cNvSpPr>
          <p:nvPr>
            <p:ph type="subTitle" idx="1"/>
          </p:nvPr>
        </p:nvSpPr>
        <p:spPr>
          <a:xfrm>
            <a:off x="1108075" y="1977251"/>
            <a:ext cx="3291000" cy="184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nek Telugu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73" name="Google Shape;73;p7"/>
          <p:cNvSpPr>
            <a:spLocks noGrp="1"/>
          </p:cNvSpPr>
          <p:nvPr>
            <p:ph type="pic" idx="2"/>
          </p:nvPr>
        </p:nvSpPr>
        <p:spPr>
          <a:xfrm>
            <a:off x="5643775" y="-50"/>
            <a:ext cx="3500100" cy="51435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74" name="Google Shape;74;p7"/>
          <p:cNvGrpSpPr/>
          <p:nvPr/>
        </p:nvGrpSpPr>
        <p:grpSpPr>
          <a:xfrm>
            <a:off x="285375" y="-15450"/>
            <a:ext cx="144600" cy="4567200"/>
            <a:chOff x="285375" y="-15450"/>
            <a:chExt cx="144600" cy="4567200"/>
          </a:xfrm>
        </p:grpSpPr>
        <p:sp>
          <p:nvSpPr>
            <p:cNvPr id="75" name="Google Shape;75;p7"/>
            <p:cNvSpPr/>
            <p:nvPr/>
          </p:nvSpPr>
          <p:spPr>
            <a:xfrm>
              <a:off x="285375" y="4407150"/>
              <a:ext cx="144600" cy="144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cxnSp>
          <p:nvCxnSpPr>
            <p:cNvPr id="76" name="Google Shape;76;p7"/>
            <p:cNvCxnSpPr>
              <a:stCxn id="75" idx="0"/>
            </p:cNvCxnSpPr>
            <p:nvPr/>
          </p:nvCxnSpPr>
          <p:spPr>
            <a:xfrm rot="10800000">
              <a:off x="357675" y="-15450"/>
              <a:ext cx="0" cy="4422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8"/>
          <p:cNvSpPr txBox="1">
            <a:spLocks noGrp="1"/>
          </p:cNvSpPr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 b="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 b="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 b="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 b="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 b="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 b="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 b="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 b="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 b="0"/>
            </a:lvl9pPr>
          </a:lstStyle>
          <a:p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-762862" y="306325"/>
            <a:ext cx="10669700" cy="4636850"/>
            <a:chOff x="-762862" y="306325"/>
            <a:chExt cx="10669700" cy="4636850"/>
          </a:xfrm>
        </p:grpSpPr>
        <p:grpSp>
          <p:nvGrpSpPr>
            <p:cNvPr id="81" name="Google Shape;81;p8"/>
            <p:cNvGrpSpPr/>
            <p:nvPr/>
          </p:nvGrpSpPr>
          <p:grpSpPr>
            <a:xfrm>
              <a:off x="-762862" y="306325"/>
              <a:ext cx="1476075" cy="1142400"/>
              <a:chOff x="3166375" y="4604000"/>
              <a:chExt cx="1476075" cy="1142400"/>
            </a:xfrm>
          </p:grpSpPr>
          <p:cxnSp>
            <p:nvCxnSpPr>
              <p:cNvPr id="82" name="Google Shape;82;p8"/>
              <p:cNvCxnSpPr/>
              <p:nvPr/>
            </p:nvCxnSpPr>
            <p:spPr>
              <a:xfrm rot="10800000" flipH="1">
                <a:off x="3166375" y="4604000"/>
                <a:ext cx="1142400" cy="114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3" name="Google Shape;83;p8"/>
              <p:cNvCxnSpPr/>
              <p:nvPr/>
            </p:nvCxnSpPr>
            <p:spPr>
              <a:xfrm rot="10800000" flipH="1">
                <a:off x="3500050" y="4604000"/>
                <a:ext cx="1142400" cy="114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84" name="Google Shape;84;p8"/>
            <p:cNvGrpSpPr/>
            <p:nvPr/>
          </p:nvGrpSpPr>
          <p:grpSpPr>
            <a:xfrm>
              <a:off x="8430763" y="3204975"/>
              <a:ext cx="1476075" cy="1142400"/>
              <a:chOff x="3166375" y="4604000"/>
              <a:chExt cx="1476075" cy="1142400"/>
            </a:xfrm>
          </p:grpSpPr>
          <p:cxnSp>
            <p:nvCxnSpPr>
              <p:cNvPr id="85" name="Google Shape;85;p8"/>
              <p:cNvCxnSpPr/>
              <p:nvPr/>
            </p:nvCxnSpPr>
            <p:spPr>
              <a:xfrm rot="10800000" flipH="1">
                <a:off x="3166375" y="4604000"/>
                <a:ext cx="1142400" cy="114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6" name="Google Shape;86;p8"/>
              <p:cNvCxnSpPr/>
              <p:nvPr/>
            </p:nvCxnSpPr>
            <p:spPr>
              <a:xfrm rot="10800000" flipH="1">
                <a:off x="3500050" y="4604000"/>
                <a:ext cx="1142400" cy="114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87" name="Google Shape;87;p8"/>
            <p:cNvSpPr/>
            <p:nvPr/>
          </p:nvSpPr>
          <p:spPr>
            <a:xfrm flipH="1">
              <a:off x="1654750" y="4798575"/>
              <a:ext cx="144600" cy="144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cxnSp>
          <p:nvCxnSpPr>
            <p:cNvPr id="88" name="Google Shape;88;p8"/>
            <p:cNvCxnSpPr>
              <a:stCxn id="87" idx="6"/>
            </p:cNvCxnSpPr>
            <p:nvPr/>
          </p:nvCxnSpPr>
          <p:spPr>
            <a:xfrm rot="10800000">
              <a:off x="7750" y="4870875"/>
              <a:ext cx="16470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9" name="Google Shape;89;p8"/>
            <p:cNvCxnSpPr>
              <a:stCxn id="87" idx="2"/>
            </p:cNvCxnSpPr>
            <p:nvPr/>
          </p:nvCxnSpPr>
          <p:spPr>
            <a:xfrm>
              <a:off x="1799350" y="4870875"/>
              <a:ext cx="7431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9"/>
          <p:cNvSpPr txBox="1">
            <a:spLocks noGrp="1"/>
          </p:cNvSpPr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9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grpSp>
        <p:nvGrpSpPr>
          <p:cNvPr id="94" name="Google Shape;94;p9"/>
          <p:cNvGrpSpPr/>
          <p:nvPr/>
        </p:nvGrpSpPr>
        <p:grpSpPr>
          <a:xfrm>
            <a:off x="-221018" y="4798575"/>
            <a:ext cx="12294300" cy="144600"/>
            <a:chOff x="-221018" y="4798575"/>
            <a:chExt cx="12294300" cy="144600"/>
          </a:xfrm>
        </p:grpSpPr>
        <p:sp>
          <p:nvSpPr>
            <p:cNvPr id="95" name="Google Shape;95;p9"/>
            <p:cNvSpPr/>
            <p:nvPr/>
          </p:nvSpPr>
          <p:spPr>
            <a:xfrm flipH="1">
              <a:off x="4497382" y="4798575"/>
              <a:ext cx="144600" cy="144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cxnSp>
          <p:nvCxnSpPr>
            <p:cNvPr id="96" name="Google Shape;96;p9"/>
            <p:cNvCxnSpPr>
              <a:stCxn id="95" idx="6"/>
            </p:cNvCxnSpPr>
            <p:nvPr/>
          </p:nvCxnSpPr>
          <p:spPr>
            <a:xfrm rot="10800000">
              <a:off x="-221018" y="4870875"/>
              <a:ext cx="4718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7" name="Google Shape;97;p9"/>
            <p:cNvCxnSpPr>
              <a:stCxn id="95" idx="2"/>
            </p:cNvCxnSpPr>
            <p:nvPr/>
          </p:nvCxnSpPr>
          <p:spPr>
            <a:xfrm>
              <a:off x="4641982" y="4870875"/>
              <a:ext cx="7431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0"/>
          <p:cNvSpPr>
            <a:spLocks noGrp="1"/>
          </p:cNvSpPr>
          <p:nvPr>
            <p:ph type="pic" idx="2"/>
          </p:nvPr>
        </p:nvSpPr>
        <p:spPr>
          <a:xfrm>
            <a:off x="-5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0"/>
          <p:cNvSpPr txBox="1">
            <a:spLocks noGrp="1"/>
          </p:cNvSpPr>
          <p:nvPr>
            <p:ph type="title"/>
          </p:nvPr>
        </p:nvSpPr>
        <p:spPr>
          <a:xfrm>
            <a:off x="1346250" y="4014450"/>
            <a:ext cx="6451500" cy="4674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0">
                <a:latin typeface="Turret Road Medium"/>
                <a:ea typeface="Turret Road Medium"/>
                <a:cs typeface="Turret Road Medium"/>
                <a:sym typeface="Turret Roa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13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1480883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 b="0">
                <a:latin typeface="Anek Telugu"/>
                <a:ea typeface="Anek Telugu"/>
                <a:cs typeface="Anek Telugu"/>
                <a:sym typeface="Anek Telugu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4" name="Google Shape;114;p13"/>
          <p:cNvSpPr txBox="1">
            <a:spLocks noGrp="1"/>
          </p:cNvSpPr>
          <p:nvPr>
            <p:ph type="title" idx="3" hasCustomPrompt="1"/>
          </p:nvPr>
        </p:nvSpPr>
        <p:spPr>
          <a:xfrm>
            <a:off x="720000" y="2914291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 b="0">
                <a:latin typeface="Anek Telugu"/>
                <a:ea typeface="Anek Telugu"/>
                <a:cs typeface="Anek Telugu"/>
                <a:sym typeface="Anek Telugu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5" name="Google Shape;115;p13"/>
          <p:cNvSpPr txBox="1">
            <a:spLocks noGrp="1"/>
          </p:cNvSpPr>
          <p:nvPr>
            <p:ph type="title" idx="4" hasCustomPrompt="1"/>
          </p:nvPr>
        </p:nvSpPr>
        <p:spPr>
          <a:xfrm>
            <a:off x="3419275" y="1480883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 b="0">
                <a:latin typeface="Anek Telugu"/>
                <a:ea typeface="Anek Telugu"/>
                <a:cs typeface="Anek Telugu"/>
                <a:sym typeface="Anek Telugu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6" name="Google Shape;116;p13"/>
          <p:cNvSpPr txBox="1">
            <a:spLocks noGrp="1"/>
          </p:cNvSpPr>
          <p:nvPr>
            <p:ph type="title" idx="5" hasCustomPrompt="1"/>
          </p:nvPr>
        </p:nvSpPr>
        <p:spPr>
          <a:xfrm>
            <a:off x="3419275" y="2914291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 b="0">
                <a:latin typeface="Anek Telugu"/>
                <a:ea typeface="Anek Telugu"/>
                <a:cs typeface="Anek Telugu"/>
                <a:sym typeface="Anek Telugu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7" name="Google Shape;117;p13"/>
          <p:cNvSpPr txBox="1">
            <a:spLocks noGrp="1"/>
          </p:cNvSpPr>
          <p:nvPr>
            <p:ph type="title" idx="6" hasCustomPrompt="1"/>
          </p:nvPr>
        </p:nvSpPr>
        <p:spPr>
          <a:xfrm>
            <a:off x="6118550" y="1480883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 b="0">
                <a:latin typeface="Anek Telugu"/>
                <a:ea typeface="Anek Telugu"/>
                <a:cs typeface="Anek Telugu"/>
                <a:sym typeface="Anek Telugu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8" name="Google Shape;118;p13"/>
          <p:cNvSpPr txBox="1">
            <a:spLocks noGrp="1"/>
          </p:cNvSpPr>
          <p:nvPr>
            <p:ph type="title" idx="7" hasCustomPrompt="1"/>
          </p:nvPr>
        </p:nvSpPr>
        <p:spPr>
          <a:xfrm>
            <a:off x="6118550" y="2914291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 b="0">
                <a:latin typeface="Anek Telugu"/>
                <a:ea typeface="Anek Telugu"/>
                <a:cs typeface="Anek Telugu"/>
                <a:sym typeface="Anek Telugu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9" name="Google Shape;119;p13"/>
          <p:cNvSpPr txBox="1">
            <a:spLocks noGrp="1"/>
          </p:cNvSpPr>
          <p:nvPr>
            <p:ph type="subTitle" idx="1"/>
          </p:nvPr>
        </p:nvSpPr>
        <p:spPr>
          <a:xfrm>
            <a:off x="720000" y="2027075"/>
            <a:ext cx="2305500" cy="78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 b="1">
                <a:solidFill>
                  <a:schemeClr val="dk1"/>
                </a:solidFill>
                <a:latin typeface="Turret Road"/>
                <a:ea typeface="Turret Road"/>
                <a:cs typeface="Turret Road"/>
                <a:sym typeface="Turret Roa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20" name="Google Shape;120;p13"/>
          <p:cNvSpPr txBox="1">
            <a:spLocks noGrp="1"/>
          </p:cNvSpPr>
          <p:nvPr>
            <p:ph type="subTitle" idx="8"/>
          </p:nvPr>
        </p:nvSpPr>
        <p:spPr>
          <a:xfrm>
            <a:off x="3419275" y="2027075"/>
            <a:ext cx="2305500" cy="78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 b="1">
                <a:solidFill>
                  <a:schemeClr val="dk1"/>
                </a:solidFill>
                <a:latin typeface="Turret Road"/>
                <a:ea typeface="Turret Road"/>
                <a:cs typeface="Turret Road"/>
                <a:sym typeface="Turret Roa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21" name="Google Shape;121;p13"/>
          <p:cNvSpPr txBox="1">
            <a:spLocks noGrp="1"/>
          </p:cNvSpPr>
          <p:nvPr>
            <p:ph type="subTitle" idx="9"/>
          </p:nvPr>
        </p:nvSpPr>
        <p:spPr>
          <a:xfrm>
            <a:off x="6118550" y="2027075"/>
            <a:ext cx="2305500" cy="78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 b="1">
                <a:solidFill>
                  <a:schemeClr val="dk1"/>
                </a:solidFill>
                <a:latin typeface="Turret Road"/>
                <a:ea typeface="Turret Road"/>
                <a:cs typeface="Turret Road"/>
                <a:sym typeface="Turret Roa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22" name="Google Shape;122;p13"/>
          <p:cNvSpPr txBox="1">
            <a:spLocks noGrp="1"/>
          </p:cNvSpPr>
          <p:nvPr>
            <p:ph type="subTitle" idx="13"/>
          </p:nvPr>
        </p:nvSpPr>
        <p:spPr>
          <a:xfrm>
            <a:off x="720000" y="3460425"/>
            <a:ext cx="2305500" cy="78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 b="1">
                <a:solidFill>
                  <a:schemeClr val="dk1"/>
                </a:solidFill>
                <a:latin typeface="Turret Road"/>
                <a:ea typeface="Turret Road"/>
                <a:cs typeface="Turret Road"/>
                <a:sym typeface="Turret Roa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23" name="Google Shape;123;p13"/>
          <p:cNvSpPr txBox="1">
            <a:spLocks noGrp="1"/>
          </p:cNvSpPr>
          <p:nvPr>
            <p:ph type="subTitle" idx="14"/>
          </p:nvPr>
        </p:nvSpPr>
        <p:spPr>
          <a:xfrm>
            <a:off x="3419275" y="3460425"/>
            <a:ext cx="2305500" cy="78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 b="1">
                <a:solidFill>
                  <a:schemeClr val="dk1"/>
                </a:solidFill>
                <a:latin typeface="Turret Road"/>
                <a:ea typeface="Turret Road"/>
                <a:cs typeface="Turret Road"/>
                <a:sym typeface="Turret Roa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24" name="Google Shape;124;p13"/>
          <p:cNvSpPr txBox="1">
            <a:spLocks noGrp="1"/>
          </p:cNvSpPr>
          <p:nvPr>
            <p:ph type="subTitle" idx="15"/>
          </p:nvPr>
        </p:nvSpPr>
        <p:spPr>
          <a:xfrm>
            <a:off x="6118550" y="3460425"/>
            <a:ext cx="2305500" cy="78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 b="1">
                <a:solidFill>
                  <a:schemeClr val="dk1"/>
                </a:solidFill>
                <a:latin typeface="Turret Road"/>
                <a:ea typeface="Turret Road"/>
                <a:cs typeface="Turret Road"/>
                <a:sym typeface="Turret Roa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grpSp>
        <p:nvGrpSpPr>
          <p:cNvPr id="125" name="Google Shape;125;p13"/>
          <p:cNvGrpSpPr/>
          <p:nvPr/>
        </p:nvGrpSpPr>
        <p:grpSpPr>
          <a:xfrm>
            <a:off x="44050" y="-612072"/>
            <a:ext cx="9072900" cy="5555247"/>
            <a:chOff x="44050" y="-612072"/>
            <a:chExt cx="9072900" cy="5555247"/>
          </a:xfrm>
        </p:grpSpPr>
        <p:sp>
          <p:nvSpPr>
            <p:cNvPr id="126" name="Google Shape;126;p13"/>
            <p:cNvSpPr/>
            <p:nvPr/>
          </p:nvSpPr>
          <p:spPr>
            <a:xfrm>
              <a:off x="7361650" y="4798575"/>
              <a:ext cx="144600" cy="144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cxnSp>
          <p:nvCxnSpPr>
            <p:cNvPr id="127" name="Google Shape;127;p13"/>
            <p:cNvCxnSpPr>
              <a:stCxn id="126" idx="6"/>
            </p:cNvCxnSpPr>
            <p:nvPr/>
          </p:nvCxnSpPr>
          <p:spPr>
            <a:xfrm>
              <a:off x="7506250" y="4870875"/>
              <a:ext cx="16107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8" name="Google Shape;128;p13"/>
            <p:cNvCxnSpPr>
              <a:stCxn id="126" idx="2"/>
            </p:cNvCxnSpPr>
            <p:nvPr/>
          </p:nvCxnSpPr>
          <p:spPr>
            <a:xfrm rot="10800000">
              <a:off x="44050" y="4870875"/>
              <a:ext cx="73176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29" name="Google Shape;129;p13"/>
            <p:cNvGrpSpPr/>
            <p:nvPr/>
          </p:nvGrpSpPr>
          <p:grpSpPr>
            <a:xfrm>
              <a:off x="6822038" y="-612072"/>
              <a:ext cx="1476075" cy="1142400"/>
              <a:chOff x="5734163" y="-602900"/>
              <a:chExt cx="1476075" cy="1142400"/>
            </a:xfrm>
          </p:grpSpPr>
          <p:cxnSp>
            <p:nvCxnSpPr>
              <p:cNvPr id="130" name="Google Shape;130;p13"/>
              <p:cNvCxnSpPr/>
              <p:nvPr/>
            </p:nvCxnSpPr>
            <p:spPr>
              <a:xfrm rot="10800000" flipH="1">
                <a:off x="5734163" y="-602900"/>
                <a:ext cx="1142400" cy="114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1" name="Google Shape;131;p13"/>
              <p:cNvCxnSpPr/>
              <p:nvPr/>
            </p:nvCxnSpPr>
            <p:spPr>
              <a:xfrm rot="10800000" flipH="1">
                <a:off x="6067838" y="-602900"/>
                <a:ext cx="1142400" cy="114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13" Type="http://schemas.openxmlformats.org/officeDocument/2006/relationships/slideLayout" Target="../slideLayouts/slideLayout13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slideLayout" Target="../slideLayouts/slideLayout12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Relationship Id="rId14" Type="http://schemas.openxmlformats.org/officeDocument/2006/relationships/theme" Target="../theme/theme1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urret Road"/>
              <a:buNone/>
              <a:defRPr sz="3000">
                <a:solidFill>
                  <a:schemeClr val="dk1"/>
                </a:solidFill>
                <a:latin typeface="Turret Road"/>
                <a:ea typeface="Turret Road"/>
                <a:cs typeface="Turret Road"/>
                <a:sym typeface="Turret Roa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urret Road"/>
              <a:buNone/>
              <a:defRPr sz="3000">
                <a:solidFill>
                  <a:schemeClr val="dk1"/>
                </a:solidFill>
                <a:latin typeface="Turret Road"/>
                <a:ea typeface="Turret Road"/>
                <a:cs typeface="Turret Road"/>
                <a:sym typeface="Turret Roa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urret Road"/>
              <a:buNone/>
              <a:defRPr sz="3000">
                <a:solidFill>
                  <a:schemeClr val="dk1"/>
                </a:solidFill>
                <a:latin typeface="Turret Road"/>
                <a:ea typeface="Turret Road"/>
                <a:cs typeface="Turret Road"/>
                <a:sym typeface="Turret Roa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urret Road"/>
              <a:buNone/>
              <a:defRPr sz="3000">
                <a:solidFill>
                  <a:schemeClr val="dk1"/>
                </a:solidFill>
                <a:latin typeface="Turret Road"/>
                <a:ea typeface="Turret Road"/>
                <a:cs typeface="Turret Road"/>
                <a:sym typeface="Turret Roa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urret Road"/>
              <a:buNone/>
              <a:defRPr sz="3000">
                <a:solidFill>
                  <a:schemeClr val="dk1"/>
                </a:solidFill>
                <a:latin typeface="Turret Road"/>
                <a:ea typeface="Turret Road"/>
                <a:cs typeface="Turret Road"/>
                <a:sym typeface="Turret Roa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urret Road"/>
              <a:buNone/>
              <a:defRPr sz="3000">
                <a:solidFill>
                  <a:schemeClr val="dk1"/>
                </a:solidFill>
                <a:latin typeface="Turret Road"/>
                <a:ea typeface="Turret Road"/>
                <a:cs typeface="Turret Road"/>
                <a:sym typeface="Turret Roa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urret Road"/>
              <a:buNone/>
              <a:defRPr sz="3000">
                <a:solidFill>
                  <a:schemeClr val="dk1"/>
                </a:solidFill>
                <a:latin typeface="Turret Road"/>
                <a:ea typeface="Turret Road"/>
                <a:cs typeface="Turret Road"/>
                <a:sym typeface="Turret Roa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urret Road"/>
              <a:buNone/>
              <a:defRPr sz="3000">
                <a:solidFill>
                  <a:schemeClr val="dk1"/>
                </a:solidFill>
                <a:latin typeface="Turret Road"/>
                <a:ea typeface="Turret Road"/>
                <a:cs typeface="Turret Road"/>
                <a:sym typeface="Turret Roa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urret Road"/>
              <a:buNone/>
              <a:defRPr sz="3000">
                <a:solidFill>
                  <a:schemeClr val="dk1"/>
                </a:solidFill>
                <a:latin typeface="Turret Road"/>
                <a:ea typeface="Turret Road"/>
                <a:cs typeface="Turret Road"/>
                <a:sym typeface="Turret Roa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ek Telugu"/>
              <a:buChar char="●"/>
              <a:defRPr sz="1200">
                <a:solidFill>
                  <a:schemeClr val="dk1"/>
                </a:solidFill>
                <a:latin typeface="Anek Telugu"/>
                <a:ea typeface="Anek Telugu"/>
                <a:cs typeface="Anek Telugu"/>
                <a:sym typeface="Anek Telugu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ek Telugu"/>
              <a:buChar char="○"/>
              <a:defRPr sz="1200">
                <a:solidFill>
                  <a:schemeClr val="dk1"/>
                </a:solidFill>
                <a:latin typeface="Anek Telugu"/>
                <a:ea typeface="Anek Telugu"/>
                <a:cs typeface="Anek Telugu"/>
                <a:sym typeface="Anek Telugu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ek Telugu"/>
              <a:buChar char="■"/>
              <a:defRPr sz="1200">
                <a:solidFill>
                  <a:schemeClr val="dk1"/>
                </a:solidFill>
                <a:latin typeface="Anek Telugu"/>
                <a:ea typeface="Anek Telugu"/>
                <a:cs typeface="Anek Telugu"/>
                <a:sym typeface="Anek Telugu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ek Telugu"/>
              <a:buChar char="●"/>
              <a:defRPr sz="1200">
                <a:solidFill>
                  <a:schemeClr val="dk1"/>
                </a:solidFill>
                <a:latin typeface="Anek Telugu"/>
                <a:ea typeface="Anek Telugu"/>
                <a:cs typeface="Anek Telugu"/>
                <a:sym typeface="Anek Telugu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ek Telugu"/>
              <a:buChar char="○"/>
              <a:defRPr sz="1200">
                <a:solidFill>
                  <a:schemeClr val="dk1"/>
                </a:solidFill>
                <a:latin typeface="Anek Telugu"/>
                <a:ea typeface="Anek Telugu"/>
                <a:cs typeface="Anek Telugu"/>
                <a:sym typeface="Anek Telugu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ek Telugu"/>
              <a:buChar char="■"/>
              <a:defRPr sz="1200">
                <a:solidFill>
                  <a:schemeClr val="dk1"/>
                </a:solidFill>
                <a:latin typeface="Anek Telugu"/>
                <a:ea typeface="Anek Telugu"/>
                <a:cs typeface="Anek Telugu"/>
                <a:sym typeface="Anek Telugu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ek Telugu"/>
              <a:buChar char="●"/>
              <a:defRPr sz="1200">
                <a:solidFill>
                  <a:schemeClr val="dk1"/>
                </a:solidFill>
                <a:latin typeface="Anek Telugu"/>
                <a:ea typeface="Anek Telugu"/>
                <a:cs typeface="Anek Telugu"/>
                <a:sym typeface="Anek Telugu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ek Telugu"/>
              <a:buChar char="○"/>
              <a:defRPr sz="1200">
                <a:solidFill>
                  <a:schemeClr val="dk1"/>
                </a:solidFill>
                <a:latin typeface="Anek Telugu"/>
                <a:ea typeface="Anek Telugu"/>
                <a:cs typeface="Anek Telugu"/>
                <a:sym typeface="Anek Telugu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ek Telugu"/>
              <a:buChar char="■"/>
              <a:defRPr sz="1200">
                <a:solidFill>
                  <a:schemeClr val="dk1"/>
                </a:solidFill>
                <a:latin typeface="Anek Telugu"/>
                <a:ea typeface="Anek Telugu"/>
                <a:cs typeface="Anek Telugu"/>
                <a:sym typeface="Anek Telugu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8" r:id="rId8"/>
    <p:sldLayoutId id="2147483659" r:id="rId9"/>
    <p:sldLayoutId id="2147483664" r:id="rId10"/>
    <p:sldLayoutId id="2147483670" r:id="rId11"/>
    <p:sldLayoutId id="2147483672" r:id="rId12"/>
    <p:sldLayoutId id="2147483674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 /><Relationship Id="rId2" Type="http://schemas.openxmlformats.org/officeDocument/2006/relationships/notesSlide" Target="../notesSlides/notesSlide1.xml" /><Relationship Id="rId1" Type="http://schemas.openxmlformats.org/officeDocument/2006/relationships/slideLayout" Target="../slideLayouts/slideLayout1.xml" /><Relationship Id="rId4" Type="http://schemas.openxmlformats.org/officeDocument/2006/relationships/image" Target="../media/image6.jpg" 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 /><Relationship Id="rId2" Type="http://schemas.openxmlformats.org/officeDocument/2006/relationships/notesSlide" Target="../notesSlides/notesSlide10.xml" /><Relationship Id="rId1" Type="http://schemas.openxmlformats.org/officeDocument/2006/relationships/slideLayout" Target="../slideLayouts/slideLayout10.xml" 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 /><Relationship Id="rId2" Type="http://schemas.openxmlformats.org/officeDocument/2006/relationships/notesSlide" Target="../notesSlides/notesSlide11.xml" /><Relationship Id="rId1" Type="http://schemas.openxmlformats.org/officeDocument/2006/relationships/slideLayout" Target="../slideLayouts/slideLayout7.xml" 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 /><Relationship Id="rId2" Type="http://schemas.openxmlformats.org/officeDocument/2006/relationships/notesSlide" Target="../notesSlides/notesSlide12.xml" /><Relationship Id="rId1" Type="http://schemas.openxmlformats.org/officeDocument/2006/relationships/slideLayout" Target="../slideLayouts/slideLayout11.xml" 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 /><Relationship Id="rId1" Type="http://schemas.openxmlformats.org/officeDocument/2006/relationships/slideLayout" Target="../slideLayouts/slideLayout11.xml" 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 /><Relationship Id="rId1" Type="http://schemas.openxmlformats.org/officeDocument/2006/relationships/slideLayout" Target="../slideLayouts/slideLayout11.xml" 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 /><Relationship Id="rId2" Type="http://schemas.openxmlformats.org/officeDocument/2006/relationships/image" Target="../media/image21.jpeg" /><Relationship Id="rId1" Type="http://schemas.openxmlformats.org/officeDocument/2006/relationships/slideLayout" Target="../slideLayouts/slideLayout11.xml" 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 /><Relationship Id="rId1" Type="http://schemas.openxmlformats.org/officeDocument/2006/relationships/slideLayout" Target="../slideLayouts/slideLayout11.xml" 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 /><Relationship Id="rId1" Type="http://schemas.openxmlformats.org/officeDocument/2006/relationships/slideLayout" Target="../slideLayouts/slideLayout1.xml" 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 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uroaco.com.br/tubos/metalon-30-x-30-chapa-16-1-50mm-x-6000mm-p" TargetMode="External" /><Relationship Id="rId2" Type="http://schemas.openxmlformats.org/officeDocument/2006/relationships/image" Target="../media/image25.jpg" /><Relationship Id="rId1" Type="http://schemas.openxmlformats.org/officeDocument/2006/relationships/slideLayout" Target="../slideLayouts/slideLayout1.xml" /><Relationship Id="rId6" Type="http://schemas.openxmlformats.org/officeDocument/2006/relationships/hyperlink" Target="https://www.mercadolivre.com.br/kit-4-rodizio-rodinha-p-moveis-giratorio-silicone-gel-35mm/p/MLB27084958?pdp_filters=item_id:MLB3889712233&amp;from" TargetMode="External" /><Relationship Id="rId5" Type="http://schemas.openxmlformats.org/officeDocument/2006/relationships/hyperlink" Target="https://www.jcdecor.com.br/tecido/sinteticos" TargetMode="External" /><Relationship Id="rId4" Type="http://schemas.openxmlformats.org/officeDocument/2006/relationships/hyperlink" Target="https://lista.mercadolivre.com.br/espuma-50x50x10" TargetMode="External" 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 /><Relationship Id="rId1" Type="http://schemas.openxmlformats.org/officeDocument/2006/relationships/slideLayout" Target="../slideLayouts/slideLayout9.xml" 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 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 /><Relationship Id="rId2" Type="http://schemas.openxmlformats.org/officeDocument/2006/relationships/notesSlide" Target="../notesSlides/notesSlide13.xml" /><Relationship Id="rId1" Type="http://schemas.openxmlformats.org/officeDocument/2006/relationships/slideLayout" Target="../slideLayouts/slideLayout12.xml" 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 /><Relationship Id="rId2" Type="http://schemas.openxmlformats.org/officeDocument/2006/relationships/notesSlide" Target="../notesSlides/notesSlide3.xml" /><Relationship Id="rId1" Type="http://schemas.openxmlformats.org/officeDocument/2006/relationships/slideLayout" Target="../slideLayouts/slideLayout4.xml" 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 /><Relationship Id="rId2" Type="http://schemas.openxmlformats.org/officeDocument/2006/relationships/notesSlide" Target="../notesSlides/notesSlide4.xml" /><Relationship Id="rId1" Type="http://schemas.openxmlformats.org/officeDocument/2006/relationships/slideLayout" Target="../slideLayouts/slideLayout2.xml" 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 /><Relationship Id="rId2" Type="http://schemas.openxmlformats.org/officeDocument/2006/relationships/notesSlide" Target="../notesSlides/notesSlide5.xml" /><Relationship Id="rId1" Type="http://schemas.openxmlformats.org/officeDocument/2006/relationships/slideLayout" Target="../slideLayouts/slideLayout3.xml" /><Relationship Id="rId4" Type="http://schemas.openxmlformats.org/officeDocument/2006/relationships/image" Target="../media/image10.jpeg" 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 /><Relationship Id="rId2" Type="http://schemas.openxmlformats.org/officeDocument/2006/relationships/notesSlide" Target="../notesSlides/notesSlide6.xml" /><Relationship Id="rId1" Type="http://schemas.openxmlformats.org/officeDocument/2006/relationships/slideLayout" Target="../slideLayouts/slideLayout3.xml" /><Relationship Id="rId4" Type="http://schemas.openxmlformats.org/officeDocument/2006/relationships/image" Target="../media/image12.jpeg" 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 /><Relationship Id="rId2" Type="http://schemas.openxmlformats.org/officeDocument/2006/relationships/notesSlide" Target="../notesSlides/notesSlide7.xml" /><Relationship Id="rId1" Type="http://schemas.openxmlformats.org/officeDocument/2006/relationships/slideLayout" Target="../slideLayouts/slideLayout3.xml" 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 /><Relationship Id="rId2" Type="http://schemas.openxmlformats.org/officeDocument/2006/relationships/notesSlide" Target="../notesSlides/notesSlide8.xml" /><Relationship Id="rId1" Type="http://schemas.openxmlformats.org/officeDocument/2006/relationships/slideLayout" Target="../slideLayouts/slideLayout3.xml" 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 /><Relationship Id="rId2" Type="http://schemas.openxmlformats.org/officeDocument/2006/relationships/notesSlide" Target="../notesSlides/notesSlide9.xml" /><Relationship Id="rId1" Type="http://schemas.openxmlformats.org/officeDocument/2006/relationships/slideLayout" Target="../slideLayouts/slideLayout3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 descr="Uma imagem contendo Interface gráfica do usuário&#10;&#10;O conteúdo gerado por IA pode estar incorreto.">
            <a:extLst>
              <a:ext uri="{FF2B5EF4-FFF2-40B4-BE49-F238E27FC236}">
                <a16:creationId xmlns:a16="http://schemas.microsoft.com/office/drawing/2014/main" id="{8BAB07F9-3AF3-2431-B03C-CAD28E58D1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5327" y="235056"/>
            <a:ext cx="2873838" cy="1074769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324" name="Google Shape;324;p32"/>
          <p:cNvPicPr preferRelativeResize="0">
            <a:picLocks noGrp="1"/>
          </p:cNvPicPr>
          <p:nvPr>
            <p:ph type="pic" idx="2"/>
          </p:nvPr>
        </p:nvPicPr>
        <p:blipFill rotWithShape="1">
          <a:blip r:embed="rId4">
            <a:alphaModFix/>
          </a:blip>
          <a:srcRect l="30806" r="29148"/>
          <a:stretch/>
        </p:blipFill>
        <p:spPr>
          <a:xfrm>
            <a:off x="5469248" y="0"/>
            <a:ext cx="3674750" cy="5143501"/>
          </a:xfrm>
          <a:prstGeom prst="rect">
            <a:avLst/>
          </a:prstGeom>
        </p:spPr>
      </p:pic>
      <p:sp>
        <p:nvSpPr>
          <p:cNvPr id="325" name="Google Shape;325;p32"/>
          <p:cNvSpPr txBox="1">
            <a:spLocks noGrp="1"/>
          </p:cNvSpPr>
          <p:nvPr>
            <p:ph type="ctrTitle"/>
          </p:nvPr>
        </p:nvSpPr>
        <p:spPr>
          <a:xfrm>
            <a:off x="717800" y="1309825"/>
            <a:ext cx="4388100" cy="162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600" dirty="0"/>
              <a:t>AERO-THRUST</a:t>
            </a:r>
            <a:br>
              <a:rPr lang="en" sz="4600" dirty="0"/>
            </a:br>
            <a:r>
              <a:rPr lang="en" sz="4600" dirty="0"/>
              <a:t>Fatec</a:t>
            </a:r>
            <a:endParaRPr dirty="0"/>
          </a:p>
        </p:txBody>
      </p:sp>
      <p:sp>
        <p:nvSpPr>
          <p:cNvPr id="326" name="Google Shape;326;p32"/>
          <p:cNvSpPr txBox="1">
            <a:spLocks noGrp="1"/>
          </p:cNvSpPr>
          <p:nvPr>
            <p:ph type="subTitle" idx="1"/>
          </p:nvPr>
        </p:nvSpPr>
        <p:spPr>
          <a:xfrm>
            <a:off x="717799" y="3345673"/>
            <a:ext cx="1901415" cy="16232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Daniel Felipe - SM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Gabriel Régio - PO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Leonardo - Dev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Marcelo – Dev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Michael  - Dev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Thiago - Dev</a:t>
            </a:r>
            <a:endParaRPr dirty="0"/>
          </a:p>
        </p:txBody>
      </p:sp>
      <p:sp>
        <p:nvSpPr>
          <p:cNvPr id="327" name="Google Shape;327;p32"/>
          <p:cNvSpPr/>
          <p:nvPr/>
        </p:nvSpPr>
        <p:spPr>
          <a:xfrm>
            <a:off x="4965446" y="3057425"/>
            <a:ext cx="144600" cy="1446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328" name="Google Shape;328;p32"/>
          <p:cNvCxnSpPr>
            <a:stCxn id="327" idx="2"/>
          </p:cNvCxnSpPr>
          <p:nvPr/>
        </p:nvCxnSpPr>
        <p:spPr>
          <a:xfrm rot="10800000">
            <a:off x="799046" y="3129725"/>
            <a:ext cx="4166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Google Shape;326;p32">
            <a:extLst>
              <a:ext uri="{FF2B5EF4-FFF2-40B4-BE49-F238E27FC236}">
                <a16:creationId xmlns:a16="http://schemas.microsoft.com/office/drawing/2014/main" id="{D528A247-A656-CBEA-4A3D-7F1A56FA3C01}"/>
              </a:ext>
            </a:extLst>
          </p:cNvPr>
          <p:cNvSpPr txBox="1">
            <a:spLocks/>
          </p:cNvSpPr>
          <p:nvPr/>
        </p:nvSpPr>
        <p:spPr>
          <a:xfrm>
            <a:off x="2747292" y="3345672"/>
            <a:ext cx="2591874" cy="16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ek Telugu"/>
              <a:buNone/>
              <a:defRPr sz="1600" b="0" i="0" u="none" strike="noStrike" cap="none">
                <a:solidFill>
                  <a:schemeClr val="dk1"/>
                </a:solidFill>
                <a:latin typeface="Anek Telugu"/>
                <a:ea typeface="Anek Telugu"/>
                <a:cs typeface="Anek Telugu"/>
                <a:sym typeface="Anek Telugu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nek Telugu"/>
              <a:buNone/>
              <a:defRPr sz="1800" b="0" i="0" u="none" strike="noStrike" cap="none">
                <a:solidFill>
                  <a:schemeClr val="dk1"/>
                </a:solidFill>
                <a:latin typeface="Anek Telugu"/>
                <a:ea typeface="Anek Telugu"/>
                <a:cs typeface="Anek Telugu"/>
                <a:sym typeface="Anek Telugu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nek Telugu"/>
              <a:buNone/>
              <a:defRPr sz="1800" b="0" i="0" u="none" strike="noStrike" cap="none">
                <a:solidFill>
                  <a:schemeClr val="dk1"/>
                </a:solidFill>
                <a:latin typeface="Anek Telugu"/>
                <a:ea typeface="Anek Telugu"/>
                <a:cs typeface="Anek Telugu"/>
                <a:sym typeface="Anek Telugu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nek Telugu"/>
              <a:buNone/>
              <a:defRPr sz="1800" b="0" i="0" u="none" strike="noStrike" cap="none">
                <a:solidFill>
                  <a:schemeClr val="dk1"/>
                </a:solidFill>
                <a:latin typeface="Anek Telugu"/>
                <a:ea typeface="Anek Telugu"/>
                <a:cs typeface="Anek Telugu"/>
                <a:sym typeface="Anek Telugu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nek Telugu"/>
              <a:buNone/>
              <a:defRPr sz="1800" b="0" i="0" u="none" strike="noStrike" cap="none">
                <a:solidFill>
                  <a:schemeClr val="dk1"/>
                </a:solidFill>
                <a:latin typeface="Anek Telugu"/>
                <a:ea typeface="Anek Telugu"/>
                <a:cs typeface="Anek Telugu"/>
                <a:sym typeface="Anek Telugu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nek Telugu"/>
              <a:buNone/>
              <a:defRPr sz="1800" b="0" i="0" u="none" strike="noStrike" cap="none">
                <a:solidFill>
                  <a:schemeClr val="dk1"/>
                </a:solidFill>
                <a:latin typeface="Anek Telugu"/>
                <a:ea typeface="Anek Telugu"/>
                <a:cs typeface="Anek Telugu"/>
                <a:sym typeface="Anek Telugu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nek Telugu"/>
              <a:buNone/>
              <a:defRPr sz="1800" b="0" i="0" u="none" strike="noStrike" cap="none">
                <a:solidFill>
                  <a:schemeClr val="dk1"/>
                </a:solidFill>
                <a:latin typeface="Anek Telugu"/>
                <a:ea typeface="Anek Telugu"/>
                <a:cs typeface="Anek Telugu"/>
                <a:sym typeface="Anek Telugu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nek Telugu"/>
              <a:buNone/>
              <a:defRPr sz="1800" b="0" i="0" u="none" strike="noStrike" cap="none">
                <a:solidFill>
                  <a:schemeClr val="dk1"/>
                </a:solidFill>
                <a:latin typeface="Anek Telugu"/>
                <a:ea typeface="Anek Telugu"/>
                <a:cs typeface="Anek Telugu"/>
                <a:sym typeface="Anek Telugu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nek Telugu"/>
              <a:buNone/>
              <a:defRPr sz="1800" b="0" i="0" u="none" strike="noStrike" cap="none">
                <a:solidFill>
                  <a:schemeClr val="dk1"/>
                </a:solidFill>
                <a:latin typeface="Anek Telugu"/>
                <a:ea typeface="Anek Telugu"/>
                <a:cs typeface="Anek Telugu"/>
                <a:sym typeface="Anek Telugu"/>
              </a:defRPr>
            </a:lvl9pPr>
          </a:lstStyle>
          <a:p>
            <a:pPr marL="0" indent="0" algn="ctr"/>
            <a:r>
              <a:rPr lang="pt-BR" dirty="0"/>
              <a:t>Cliente – </a:t>
            </a:r>
            <a:r>
              <a:rPr lang="pt-BR" dirty="0" err="1"/>
              <a:t>Aernnova</a:t>
            </a:r>
            <a:r>
              <a:rPr lang="pt-BR" dirty="0"/>
              <a:t> do Brasil</a:t>
            </a:r>
          </a:p>
          <a:p>
            <a:pPr marL="0" indent="0" algn="ctr"/>
            <a:endParaRPr lang="pt-BR" dirty="0"/>
          </a:p>
          <a:p>
            <a:pPr marL="0" indent="0" algn="ctr"/>
            <a:r>
              <a:rPr lang="pt-BR" dirty="0"/>
              <a:t>Professor Orientador: Rodrigo Elias Pereira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9647" y="35859"/>
            <a:ext cx="7704000" cy="572700"/>
          </a:xfrm>
        </p:spPr>
        <p:txBody>
          <a:bodyPr/>
          <a:lstStyle/>
          <a:p>
            <a:r>
              <a:rPr lang="pt-BR" dirty="0"/>
              <a:t>Cotas 2D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6023" y="537304"/>
            <a:ext cx="6507624" cy="4312602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2" name="Google Shape;542;p42"/>
          <p:cNvGrpSpPr/>
          <p:nvPr/>
        </p:nvGrpSpPr>
        <p:grpSpPr>
          <a:xfrm>
            <a:off x="-762842" y="2822075"/>
            <a:ext cx="1476075" cy="1142400"/>
            <a:chOff x="8174963" y="-602900"/>
            <a:chExt cx="1476075" cy="1142400"/>
          </a:xfrm>
        </p:grpSpPr>
        <p:cxnSp>
          <p:nvCxnSpPr>
            <p:cNvPr id="543" name="Google Shape;543;p42"/>
            <p:cNvCxnSpPr/>
            <p:nvPr/>
          </p:nvCxnSpPr>
          <p:spPr>
            <a:xfrm rot="10800000" flipH="1">
              <a:off x="8174963" y="-602900"/>
              <a:ext cx="1142400" cy="1142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4" name="Google Shape;544;p42"/>
            <p:cNvCxnSpPr/>
            <p:nvPr/>
          </p:nvCxnSpPr>
          <p:spPr>
            <a:xfrm rot="10800000" flipH="1">
              <a:off x="8508638" y="-602900"/>
              <a:ext cx="1142400" cy="1142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545" name="Google Shape;545;p42"/>
          <p:cNvGrpSpPr/>
          <p:nvPr/>
        </p:nvGrpSpPr>
        <p:grpSpPr>
          <a:xfrm>
            <a:off x="8430783" y="147450"/>
            <a:ext cx="1476075" cy="1142400"/>
            <a:chOff x="8174963" y="-602900"/>
            <a:chExt cx="1476075" cy="1142400"/>
          </a:xfrm>
        </p:grpSpPr>
        <p:cxnSp>
          <p:nvCxnSpPr>
            <p:cNvPr id="546" name="Google Shape;546;p42"/>
            <p:cNvCxnSpPr/>
            <p:nvPr/>
          </p:nvCxnSpPr>
          <p:spPr>
            <a:xfrm rot="10800000" flipH="1">
              <a:off x="8174963" y="-602900"/>
              <a:ext cx="1142400" cy="1142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7" name="Google Shape;547;p42"/>
            <p:cNvCxnSpPr/>
            <p:nvPr/>
          </p:nvCxnSpPr>
          <p:spPr>
            <a:xfrm rot="10800000" flipH="1">
              <a:off x="8508638" y="-602900"/>
              <a:ext cx="1142400" cy="1142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2" name="Google Shape;407;p38"/>
          <p:cNvSpPr txBox="1">
            <a:spLocks noGrp="1"/>
          </p:cNvSpPr>
          <p:nvPr>
            <p:ph type="title"/>
          </p:nvPr>
        </p:nvSpPr>
        <p:spPr>
          <a:xfrm>
            <a:off x="74541" y="601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Bom List 1</a:t>
            </a:r>
            <a:r>
              <a:rPr lang="en" dirty="0"/>
              <a:t> </a:t>
            </a:r>
            <a:endParaRPr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715" y="718650"/>
            <a:ext cx="7319393" cy="421152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48"/>
          <p:cNvSpPr txBox="1">
            <a:spLocks noGrp="1"/>
          </p:cNvSpPr>
          <p:nvPr>
            <p:ph type="title"/>
          </p:nvPr>
        </p:nvSpPr>
        <p:spPr>
          <a:xfrm>
            <a:off x="101436" y="11333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Bom List 2 </a:t>
            </a:r>
            <a:endParaRPr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9519" y="763881"/>
            <a:ext cx="6496339" cy="4256354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407;p38"/>
          <p:cNvSpPr txBox="1">
            <a:spLocks noGrp="1"/>
          </p:cNvSpPr>
          <p:nvPr>
            <p:ph type="title"/>
          </p:nvPr>
        </p:nvSpPr>
        <p:spPr>
          <a:xfrm>
            <a:off x="110400" y="24399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3000" dirty="0">
                <a:solidFill>
                  <a:schemeClr val="tx1"/>
                </a:solidFill>
                <a:latin typeface="Turret Road" panose="020B0604020202020204" charset="0"/>
              </a:rPr>
              <a:t>Custos</a:t>
            </a:r>
            <a:endParaRPr lang="pt-BR" dirty="0">
              <a:solidFill>
                <a:schemeClr val="tx1"/>
              </a:solidFill>
              <a:latin typeface="Turret Road" panose="020B0604020202020204" charset="0"/>
            </a:endParaRPr>
          </a:p>
        </p:txBody>
      </p:sp>
      <p:sp>
        <p:nvSpPr>
          <p:cNvPr id="4" name="CaixaDeTexto 3"/>
          <p:cNvSpPr txBox="1"/>
          <p:nvPr/>
        </p:nvSpPr>
        <p:spPr>
          <a:xfrm>
            <a:off x="537882" y="983918"/>
            <a:ext cx="23397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chemeClr val="tx1"/>
                </a:solidFill>
                <a:latin typeface="Turret Road" panose="020B0604020202020204" charset="0"/>
              </a:rPr>
              <a:t>Materiais</a:t>
            </a:r>
          </a:p>
        </p:txBody>
      </p:sp>
      <p:sp>
        <p:nvSpPr>
          <p:cNvPr id="5" name="CaixaDeTexto 4"/>
          <p:cNvSpPr txBox="1"/>
          <p:nvPr/>
        </p:nvSpPr>
        <p:spPr>
          <a:xfrm>
            <a:off x="537882" y="1551253"/>
            <a:ext cx="311971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/>
                </a:solidFill>
                <a:latin typeface="Turret Road" panose="020B0604020202020204" charset="0"/>
              </a:rPr>
              <a:t>Para a estrutura da cadeira optamos por 3 barras de aço carbono METALON 30 X 30mm com 1,50mm de espessura e 6000mm de comprimento, devido a sua alta versatilidade e resistência o que é ideal para diversas aplicações industriais.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599" y="1320801"/>
            <a:ext cx="5150460" cy="2485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9468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407;p38"/>
          <p:cNvSpPr txBox="1">
            <a:spLocks noGrp="1"/>
          </p:cNvSpPr>
          <p:nvPr>
            <p:ph type="title"/>
          </p:nvPr>
        </p:nvSpPr>
        <p:spPr>
          <a:xfrm>
            <a:off x="110400" y="24399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3000" dirty="0">
                <a:solidFill>
                  <a:schemeClr val="tx1"/>
                </a:solidFill>
                <a:latin typeface="Turret Road" panose="020B0604020202020204" charset="0"/>
              </a:rPr>
              <a:t>Custos</a:t>
            </a:r>
            <a:endParaRPr lang="pt-BR" dirty="0">
              <a:solidFill>
                <a:schemeClr val="tx1"/>
              </a:solidFill>
              <a:latin typeface="Turret Road" panose="020B0604020202020204" charset="0"/>
            </a:endParaRPr>
          </a:p>
        </p:txBody>
      </p:sp>
      <p:sp>
        <p:nvSpPr>
          <p:cNvPr id="4" name="CaixaDeTexto 3"/>
          <p:cNvSpPr txBox="1"/>
          <p:nvPr/>
        </p:nvSpPr>
        <p:spPr>
          <a:xfrm>
            <a:off x="537882" y="1200623"/>
            <a:ext cx="23397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chemeClr val="tx1"/>
                </a:solidFill>
                <a:latin typeface="Turret Road" panose="020B0604020202020204" charset="0"/>
              </a:rPr>
              <a:t>Materiais</a:t>
            </a:r>
          </a:p>
        </p:txBody>
      </p:sp>
      <p:sp>
        <p:nvSpPr>
          <p:cNvPr id="5" name="CaixaDeTexto 4"/>
          <p:cNvSpPr txBox="1"/>
          <p:nvPr/>
        </p:nvSpPr>
        <p:spPr>
          <a:xfrm>
            <a:off x="537882" y="1984663"/>
            <a:ext cx="311971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/>
                </a:solidFill>
                <a:latin typeface="Turret Road" panose="020B0604020202020204" charset="0"/>
              </a:rPr>
              <a:t>Para os assentos optamos por 2 bloco de espuma de poliuretano devido a sua facilidade e praticidade no manuseio e fabricação.</a:t>
            </a: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9317" y="1769510"/>
            <a:ext cx="5215545" cy="2506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3526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/>
          <p:cNvSpPr txBox="1"/>
          <p:nvPr/>
        </p:nvSpPr>
        <p:spPr>
          <a:xfrm>
            <a:off x="570659" y="1307855"/>
            <a:ext cx="23397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chemeClr val="tx1"/>
                </a:solidFill>
                <a:latin typeface="Turret Road" panose="020B0604020202020204" charset="0"/>
              </a:rPr>
              <a:t>Materiais</a:t>
            </a:r>
          </a:p>
        </p:txBody>
      </p:sp>
      <p:sp>
        <p:nvSpPr>
          <p:cNvPr id="4" name="Google Shape;407;p38"/>
          <p:cNvSpPr txBox="1">
            <a:spLocks noGrp="1"/>
          </p:cNvSpPr>
          <p:nvPr>
            <p:ph type="title"/>
          </p:nvPr>
        </p:nvSpPr>
        <p:spPr>
          <a:xfrm>
            <a:off x="110400" y="24399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3000" dirty="0">
                <a:solidFill>
                  <a:schemeClr val="tx1"/>
                </a:solidFill>
                <a:latin typeface="Turret Road" panose="020B0604020202020204" charset="0"/>
              </a:rPr>
              <a:t>Custos</a:t>
            </a:r>
            <a:endParaRPr lang="pt-BR" dirty="0">
              <a:solidFill>
                <a:schemeClr val="tx1"/>
              </a:solidFill>
              <a:latin typeface="Turret Road" panose="020B0604020202020204" charset="0"/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570659" y="2199128"/>
            <a:ext cx="311971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/>
                </a:solidFill>
                <a:latin typeface="Turret Road" panose="020B0604020202020204" charset="0"/>
              </a:rPr>
              <a:t>Para o revestimento do bloco de espuma optamos por </a:t>
            </a:r>
            <a:r>
              <a:rPr lang="pt-BR" dirty="0" err="1">
                <a:solidFill>
                  <a:schemeClr val="tx1"/>
                </a:solidFill>
                <a:latin typeface="Turret Road" panose="020B0604020202020204" charset="0"/>
              </a:rPr>
              <a:t>Courvin</a:t>
            </a:r>
            <a:r>
              <a:rPr lang="pt-BR" dirty="0">
                <a:solidFill>
                  <a:schemeClr val="tx1"/>
                </a:solidFill>
                <a:latin typeface="Turret Road" panose="020B0604020202020204" charset="0"/>
              </a:rPr>
              <a:t> Automotivo </a:t>
            </a:r>
            <a:r>
              <a:rPr lang="pt-BR" dirty="0" err="1">
                <a:solidFill>
                  <a:schemeClr val="tx1"/>
                </a:solidFill>
                <a:latin typeface="Turret Road" panose="020B0604020202020204" charset="0"/>
              </a:rPr>
              <a:t>Paraguay</a:t>
            </a:r>
            <a:r>
              <a:rPr lang="pt-BR" dirty="0">
                <a:solidFill>
                  <a:schemeClr val="tx1"/>
                </a:solidFill>
                <a:latin typeface="Turret Road" panose="020B0604020202020204" charset="0"/>
              </a:rPr>
              <a:t> – Azul Marinho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1741" y="1972234"/>
            <a:ext cx="5306766" cy="2322784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9012" y="2099421"/>
            <a:ext cx="2130799" cy="2130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4278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/>
          <p:cNvSpPr txBox="1"/>
          <p:nvPr/>
        </p:nvSpPr>
        <p:spPr>
          <a:xfrm>
            <a:off x="537882" y="1093046"/>
            <a:ext cx="23397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chemeClr val="tx1"/>
                </a:solidFill>
                <a:latin typeface="Turret Road" panose="020B0604020202020204" charset="0"/>
              </a:rPr>
              <a:t>Materiais</a:t>
            </a:r>
          </a:p>
        </p:txBody>
      </p:sp>
      <p:sp>
        <p:nvSpPr>
          <p:cNvPr id="4" name="Google Shape;407;p38"/>
          <p:cNvSpPr txBox="1">
            <a:spLocks noGrp="1"/>
          </p:cNvSpPr>
          <p:nvPr>
            <p:ph type="title"/>
          </p:nvPr>
        </p:nvSpPr>
        <p:spPr>
          <a:xfrm>
            <a:off x="110400" y="24399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3000" dirty="0">
                <a:solidFill>
                  <a:schemeClr val="tx1"/>
                </a:solidFill>
                <a:latin typeface="Turret Road" panose="020B0604020202020204" charset="0"/>
              </a:rPr>
              <a:t>Custos</a:t>
            </a:r>
            <a:endParaRPr lang="pt-BR" dirty="0">
              <a:solidFill>
                <a:schemeClr val="tx1"/>
              </a:solidFill>
              <a:latin typeface="Turret Road" panose="020B0604020202020204" charset="0"/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537882" y="1769509"/>
            <a:ext cx="350520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/>
                </a:solidFill>
                <a:latin typeface="Turret Road" panose="020B0604020202020204" charset="0"/>
              </a:rPr>
              <a:t>Para o Rodizio Giratório optamos por 4 rodízios de gel silicone feitos com aço e poliuretano capaz de suportar até 160kg com 5cm de diâmetro e 2cm de espessura, a escolhe desse material foi devido a sua praticidade e custo beneficio. 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3082" y="1600732"/>
            <a:ext cx="4984705" cy="2636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5744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/>
          <p:cNvSpPr txBox="1"/>
          <p:nvPr/>
        </p:nvSpPr>
        <p:spPr>
          <a:xfrm>
            <a:off x="582706" y="2325321"/>
            <a:ext cx="35052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/>
                </a:solidFill>
                <a:latin typeface="Turret Road" panose="020B0604020202020204" charset="0"/>
              </a:rPr>
              <a:t>Para a Pintura e a soldagem optamos por selecionar um particular de um amigo da equipe devido ao custo beneficio. R$600,00 Soldagem e Pintura Eletroestática.</a:t>
            </a:r>
          </a:p>
        </p:txBody>
      </p:sp>
      <p:sp>
        <p:nvSpPr>
          <p:cNvPr id="6" name="CaixaDeTexto 5"/>
          <p:cNvSpPr txBox="1"/>
          <p:nvPr/>
        </p:nvSpPr>
        <p:spPr>
          <a:xfrm>
            <a:off x="582706" y="1666787"/>
            <a:ext cx="32670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chemeClr val="tx1"/>
                </a:solidFill>
                <a:latin typeface="Turret Road" panose="020B0604020202020204" charset="0"/>
              </a:rPr>
              <a:t>Materiais / Mão de obra</a:t>
            </a:r>
          </a:p>
        </p:txBody>
      </p:sp>
      <p:sp>
        <p:nvSpPr>
          <p:cNvPr id="7" name="Google Shape;407;p38"/>
          <p:cNvSpPr txBox="1">
            <a:spLocks/>
          </p:cNvSpPr>
          <p:nvPr/>
        </p:nvSpPr>
        <p:spPr>
          <a:xfrm>
            <a:off x="146259" y="602581"/>
            <a:ext cx="4533317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3000">
                <a:solidFill>
                  <a:schemeClr val="tx1"/>
                </a:solidFill>
                <a:latin typeface="Turret Road" panose="020B0604020202020204" charset="0"/>
              </a:rPr>
              <a:t>Custos</a:t>
            </a:r>
            <a:endParaRPr lang="pt-BR" dirty="0">
              <a:solidFill>
                <a:schemeClr val="tx1"/>
              </a:solidFill>
              <a:latin typeface="Turret Road" panose="020B0604020202020204" charset="0"/>
            </a:endParaRPr>
          </a:p>
        </p:txBody>
      </p:sp>
      <p:pic>
        <p:nvPicPr>
          <p:cNvPr id="10" name="Espaço Reservado para Imagem 9"/>
          <p:cNvPicPr>
            <a:picLocks noGrp="1" noChangeAspect="1"/>
          </p:cNvPicPr>
          <p:nvPr>
            <p:ph type="pic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3" b="49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6150602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64824" y="660178"/>
            <a:ext cx="7704000" cy="572700"/>
          </a:xfrm>
        </p:spPr>
        <p:txBody>
          <a:bodyPr/>
          <a:lstStyle/>
          <a:p>
            <a:r>
              <a:rPr lang="pt-BR" dirty="0"/>
              <a:t>Total</a:t>
            </a:r>
          </a:p>
        </p:txBody>
      </p:sp>
      <p:sp>
        <p:nvSpPr>
          <p:cNvPr id="3" name="CaixaDeTexto 2"/>
          <p:cNvSpPr txBox="1"/>
          <p:nvPr/>
        </p:nvSpPr>
        <p:spPr>
          <a:xfrm>
            <a:off x="2088776" y="2510118"/>
            <a:ext cx="70552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/>
                </a:solidFill>
              </a:rPr>
              <a:t>Valor: 308,61+107+230+59,84+23,64+600 = R$ 1.329,09</a:t>
            </a:r>
          </a:p>
        </p:txBody>
      </p:sp>
    </p:spTree>
    <p:extLst>
      <p:ext uri="{BB962C8B-B14F-4D97-AF65-F5344CB8AC3E}">
        <p14:creationId xmlns:p14="http://schemas.microsoft.com/office/powerpoint/2010/main" val="1202297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888130" y="207166"/>
            <a:ext cx="3746624" cy="698269"/>
          </a:xfrm>
        </p:spPr>
        <p:txBody>
          <a:bodyPr/>
          <a:lstStyle/>
          <a:p>
            <a:r>
              <a:rPr lang="pt-BR" dirty="0"/>
              <a:t>Referências</a:t>
            </a:r>
          </a:p>
        </p:txBody>
      </p:sp>
      <p:pic>
        <p:nvPicPr>
          <p:cNvPr id="5" name="Google Shape;677;p50"/>
          <p:cNvPicPr preferRelativeResize="0">
            <a:picLocks noGrp="1"/>
          </p:cNvPicPr>
          <p:nvPr>
            <p:ph type="pic" idx="2"/>
          </p:nvPr>
        </p:nvPicPr>
        <p:blipFill rotWithShape="1">
          <a:blip r:embed="rId2">
            <a:alphaModFix/>
          </a:blip>
          <a:srcRect l="3797" r="3797"/>
          <a:stretch/>
        </p:blipFill>
        <p:spPr>
          <a:xfrm>
            <a:off x="6159500" y="0"/>
            <a:ext cx="2984500" cy="5143500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596465" y="909756"/>
            <a:ext cx="4329953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/>
                </a:solidFill>
                <a:hlinkClick r:id="rId3"/>
              </a:rPr>
              <a:t>https://www.ouroaco.com.br/tubos/metalon-30-x-30-chapa-16-1-50mm-x-6000mm-p</a:t>
            </a:r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r>
              <a:rPr lang="pt-BR" dirty="0">
                <a:solidFill>
                  <a:schemeClr val="tx1"/>
                </a:solidFill>
                <a:hlinkClick r:id="rId4"/>
              </a:rPr>
              <a:t>https://lista.mercadolivre.com.br/espuma-50x50x10</a:t>
            </a:r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r>
              <a:rPr lang="pt-BR" dirty="0">
                <a:solidFill>
                  <a:schemeClr val="tx1"/>
                </a:solidFill>
                <a:hlinkClick r:id="rId5"/>
              </a:rPr>
              <a:t>https://www.jcdecor.com.br/tecido/sinteticos</a:t>
            </a:r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r>
              <a:rPr lang="pt-BR" dirty="0">
                <a:solidFill>
                  <a:schemeClr val="tx1"/>
                </a:solidFill>
                <a:hlinkClick r:id="rId6"/>
              </a:rPr>
              <a:t>https://www.mercadolivre.com.br/kit-4-rodizio-rodinha-p-moveis-giratorio-silicone-gel-35mm/p/MLB27084958?pdp_filters=item_id%3AMLB3889712233&amp;from</a:t>
            </a:r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r>
              <a:rPr lang="pt-BR" dirty="0">
                <a:solidFill>
                  <a:schemeClr val="tx1"/>
                </a:solidFill>
              </a:rPr>
              <a:t>Pintura e Soldagem = Orçamento particular</a:t>
            </a: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68431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34"/>
          <p:cNvSpPr txBox="1">
            <a:spLocks noGrp="1"/>
          </p:cNvSpPr>
          <p:nvPr>
            <p:ph type="title"/>
          </p:nvPr>
        </p:nvSpPr>
        <p:spPr>
          <a:xfrm>
            <a:off x="2219759" y="7691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Apoio para Cotovelo</a:t>
            </a:r>
            <a:endParaRPr dirty="0"/>
          </a:p>
        </p:txBody>
      </p:sp>
      <p:sp>
        <p:nvSpPr>
          <p:cNvPr id="343" name="Google Shape;343;p34"/>
          <p:cNvSpPr txBox="1">
            <a:spLocks noGrp="1"/>
          </p:cNvSpPr>
          <p:nvPr>
            <p:ph type="title" idx="2"/>
          </p:nvPr>
        </p:nvSpPr>
        <p:spPr>
          <a:xfrm>
            <a:off x="745371" y="1075553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01.</a:t>
            </a:r>
            <a:endParaRPr dirty="0"/>
          </a:p>
        </p:txBody>
      </p:sp>
      <p:sp>
        <p:nvSpPr>
          <p:cNvPr id="344" name="Google Shape;344;p34"/>
          <p:cNvSpPr txBox="1">
            <a:spLocks noGrp="1"/>
          </p:cNvSpPr>
          <p:nvPr>
            <p:ph type="title" idx="3"/>
          </p:nvPr>
        </p:nvSpPr>
        <p:spPr>
          <a:xfrm>
            <a:off x="720000" y="2914291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04.</a:t>
            </a:r>
            <a:endParaRPr/>
          </a:p>
        </p:txBody>
      </p:sp>
      <p:sp>
        <p:nvSpPr>
          <p:cNvPr id="345" name="Google Shape;345;p34"/>
          <p:cNvSpPr txBox="1">
            <a:spLocks noGrp="1"/>
          </p:cNvSpPr>
          <p:nvPr>
            <p:ph type="title" idx="4"/>
          </p:nvPr>
        </p:nvSpPr>
        <p:spPr>
          <a:xfrm>
            <a:off x="3517607" y="999786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02.</a:t>
            </a:r>
            <a:endParaRPr dirty="0"/>
          </a:p>
        </p:txBody>
      </p:sp>
      <p:sp>
        <p:nvSpPr>
          <p:cNvPr id="346" name="Google Shape;346;p34"/>
          <p:cNvSpPr txBox="1">
            <a:spLocks noGrp="1"/>
          </p:cNvSpPr>
          <p:nvPr>
            <p:ph type="title" idx="5"/>
          </p:nvPr>
        </p:nvSpPr>
        <p:spPr>
          <a:xfrm>
            <a:off x="3419275" y="2914291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05.</a:t>
            </a:r>
            <a:endParaRPr/>
          </a:p>
        </p:txBody>
      </p:sp>
      <p:sp>
        <p:nvSpPr>
          <p:cNvPr id="347" name="Google Shape;347;p34"/>
          <p:cNvSpPr txBox="1">
            <a:spLocks noGrp="1"/>
          </p:cNvSpPr>
          <p:nvPr>
            <p:ph type="title" idx="6"/>
          </p:nvPr>
        </p:nvSpPr>
        <p:spPr>
          <a:xfrm>
            <a:off x="6071759" y="1008103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03.</a:t>
            </a:r>
            <a:endParaRPr dirty="0"/>
          </a:p>
        </p:txBody>
      </p:sp>
      <p:sp>
        <p:nvSpPr>
          <p:cNvPr id="348" name="Google Shape;348;p34"/>
          <p:cNvSpPr txBox="1">
            <a:spLocks noGrp="1"/>
          </p:cNvSpPr>
          <p:nvPr>
            <p:ph type="title" idx="7"/>
          </p:nvPr>
        </p:nvSpPr>
        <p:spPr>
          <a:xfrm>
            <a:off x="6118550" y="2914291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06.</a:t>
            </a:r>
            <a:endParaRPr/>
          </a:p>
        </p:txBody>
      </p:sp>
      <p:sp>
        <p:nvSpPr>
          <p:cNvPr id="349" name="Google Shape;349;p34"/>
          <p:cNvSpPr txBox="1">
            <a:spLocks noGrp="1"/>
          </p:cNvSpPr>
          <p:nvPr>
            <p:ph type="subTitle" idx="1"/>
          </p:nvPr>
        </p:nvSpPr>
        <p:spPr>
          <a:xfrm>
            <a:off x="714894" y="1511325"/>
            <a:ext cx="2305500" cy="78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 apoio diminui o esforço contínuo dos músculos dos ombros, braços e costas, retardando a sensação de cansaço durante o trabalho.</a:t>
            </a:r>
            <a:endParaRPr sz="14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0" name="Google Shape;350;p34"/>
          <p:cNvSpPr txBox="1">
            <a:spLocks noGrp="1"/>
          </p:cNvSpPr>
          <p:nvPr>
            <p:ph type="subTitle" idx="8"/>
          </p:nvPr>
        </p:nvSpPr>
        <p:spPr>
          <a:xfrm>
            <a:off x="3279058" y="1403208"/>
            <a:ext cx="2596955" cy="78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Minimiza o risco de desenvolvimento de distúrbios como tendinites, bursites e dores lombares causados pela sobrecarga estática.</a:t>
            </a:r>
            <a:endParaRPr sz="14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1" name="Google Shape;351;p34"/>
          <p:cNvSpPr txBox="1">
            <a:spLocks noGrp="1"/>
          </p:cNvSpPr>
          <p:nvPr>
            <p:ph type="subTitle" idx="9"/>
          </p:nvPr>
        </p:nvSpPr>
        <p:spPr>
          <a:xfrm>
            <a:off x="6093129" y="1537778"/>
            <a:ext cx="2305500" cy="78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Ajuda o operador a manter uma postura mais natural e alinhada, evitando inclinações excessivas e torções da coluna</a:t>
            </a:r>
            <a:endParaRPr sz="14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2" name="Google Shape;352;p34"/>
          <p:cNvSpPr txBox="1">
            <a:spLocks noGrp="1"/>
          </p:cNvSpPr>
          <p:nvPr>
            <p:ph type="subTitle" idx="13"/>
          </p:nvPr>
        </p:nvSpPr>
        <p:spPr>
          <a:xfrm>
            <a:off x="718194" y="3410325"/>
            <a:ext cx="2305500" cy="78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 o braço apoiado, o operador controla melhor a </a:t>
            </a:r>
            <a:r>
              <a:rPr lang="pt-BR" sz="1400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rebitadeira</a:t>
            </a:r>
            <a:r>
              <a:rPr lang="pt-BR" sz="1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melhorando a qualidade dos rebitamentos e reduzindo erros.</a:t>
            </a:r>
            <a:endParaRPr sz="14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3" name="Google Shape;353;p34"/>
          <p:cNvSpPr txBox="1">
            <a:spLocks noGrp="1"/>
          </p:cNvSpPr>
          <p:nvPr>
            <p:ph type="subTitle" idx="14"/>
          </p:nvPr>
        </p:nvSpPr>
        <p:spPr>
          <a:xfrm>
            <a:off x="3419275" y="3460425"/>
            <a:ext cx="2305500" cy="78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Menos fadiga e mais conforto resultam em ciclos de trabalho mais longos e maior eficiência sem queda de rendimento.</a:t>
            </a:r>
            <a:endParaRPr sz="14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4" name="Google Shape;354;p34"/>
          <p:cNvSpPr txBox="1">
            <a:spLocks noGrp="1"/>
          </p:cNvSpPr>
          <p:nvPr>
            <p:ph type="subTitle" idx="15"/>
          </p:nvPr>
        </p:nvSpPr>
        <p:spPr>
          <a:xfrm>
            <a:off x="6118550" y="3460425"/>
            <a:ext cx="2305500" cy="78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Proporciona uma sensação geral de alívio físico, tornando o trabalho mais confortável e contribuindo para a satisfação do operador.</a:t>
            </a:r>
            <a:endParaRPr sz="14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55" name="Google Shape;355;p34"/>
          <p:cNvCxnSpPr/>
          <p:nvPr/>
        </p:nvCxnSpPr>
        <p:spPr>
          <a:xfrm>
            <a:off x="822233" y="1502341"/>
            <a:ext cx="5964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6" name="Google Shape;356;p34"/>
          <p:cNvCxnSpPr/>
          <p:nvPr/>
        </p:nvCxnSpPr>
        <p:spPr>
          <a:xfrm>
            <a:off x="3586757" y="1435239"/>
            <a:ext cx="5964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7" name="Google Shape;357;p34"/>
          <p:cNvCxnSpPr/>
          <p:nvPr/>
        </p:nvCxnSpPr>
        <p:spPr>
          <a:xfrm>
            <a:off x="6071759" y="1435239"/>
            <a:ext cx="5964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8" name="Google Shape;358;p34"/>
          <p:cNvCxnSpPr/>
          <p:nvPr/>
        </p:nvCxnSpPr>
        <p:spPr>
          <a:xfrm>
            <a:off x="6230009" y="3410325"/>
            <a:ext cx="5964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9" name="Google Shape;359;p34"/>
          <p:cNvCxnSpPr/>
          <p:nvPr/>
        </p:nvCxnSpPr>
        <p:spPr>
          <a:xfrm>
            <a:off x="3509895" y="3410325"/>
            <a:ext cx="5964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0" name="Google Shape;360;p34"/>
          <p:cNvCxnSpPr/>
          <p:nvPr/>
        </p:nvCxnSpPr>
        <p:spPr>
          <a:xfrm>
            <a:off x="822233" y="3410325"/>
            <a:ext cx="5964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87506" y="579495"/>
            <a:ext cx="4380918" cy="612810"/>
          </a:xfrm>
        </p:spPr>
        <p:txBody>
          <a:bodyPr/>
          <a:lstStyle/>
          <a:p>
            <a:r>
              <a:rPr lang="pt-BR" dirty="0"/>
              <a:t>Pontos de Atenção!</a:t>
            </a:r>
          </a:p>
        </p:txBody>
      </p:sp>
      <p:sp>
        <p:nvSpPr>
          <p:cNvPr id="3" name="CaixaDeTexto 2"/>
          <p:cNvSpPr txBox="1"/>
          <p:nvPr/>
        </p:nvSpPr>
        <p:spPr>
          <a:xfrm>
            <a:off x="887506" y="2017059"/>
            <a:ext cx="538778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/>
                </a:solidFill>
              </a:rPr>
              <a:t>Optamos por detalhar melhor o desenho na ultima </a:t>
            </a:r>
            <a:r>
              <a:rPr lang="pt-BR" dirty="0" err="1">
                <a:solidFill>
                  <a:schemeClr val="tx1"/>
                </a:solidFill>
              </a:rPr>
              <a:t>sprint</a:t>
            </a:r>
            <a:r>
              <a:rPr lang="pt-BR" dirty="0">
                <a:solidFill>
                  <a:schemeClr val="tx1"/>
                </a:solidFill>
              </a:rPr>
              <a:t> com  alguns adicionais a mais do proposto inicialmente, juntamente com a simulação proposta no inicio do projeto pelo grupo!</a:t>
            </a:r>
          </a:p>
        </p:txBody>
      </p:sp>
    </p:spTree>
    <p:extLst>
      <p:ext uri="{BB962C8B-B14F-4D97-AF65-F5344CB8AC3E}">
        <p14:creationId xmlns:p14="http://schemas.microsoft.com/office/powerpoint/2010/main" val="24364869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p51"/>
          <p:cNvSpPr txBox="1">
            <a:spLocks noGrp="1"/>
          </p:cNvSpPr>
          <p:nvPr>
            <p:ph type="title"/>
          </p:nvPr>
        </p:nvSpPr>
        <p:spPr>
          <a:xfrm>
            <a:off x="4010903" y="1859371"/>
            <a:ext cx="4448100" cy="99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Thanks!</a:t>
            </a:r>
            <a:endParaRPr dirty="0"/>
          </a:p>
        </p:txBody>
      </p:sp>
      <p:pic>
        <p:nvPicPr>
          <p:cNvPr id="688" name="Google Shape;688;p51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3609" t="3693" r="3609" b="6885"/>
          <a:stretch/>
        </p:blipFill>
        <p:spPr>
          <a:xfrm>
            <a:off x="0" y="0"/>
            <a:ext cx="3556924" cy="514350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35"/>
          <p:cNvSpPr txBox="1">
            <a:spLocks noGrp="1"/>
          </p:cNvSpPr>
          <p:nvPr>
            <p:ph type="title"/>
          </p:nvPr>
        </p:nvSpPr>
        <p:spPr>
          <a:xfrm>
            <a:off x="1199381" y="719050"/>
            <a:ext cx="3719593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Ca</a:t>
            </a:r>
            <a:r>
              <a:rPr lang="en" dirty="0"/>
              <a:t>rga Estática e Suas Complições </a:t>
            </a:r>
            <a:endParaRPr dirty="0"/>
          </a:p>
        </p:txBody>
      </p:sp>
      <p:grpSp>
        <p:nvGrpSpPr>
          <p:cNvPr id="368" name="Google Shape;368;p35"/>
          <p:cNvGrpSpPr/>
          <p:nvPr/>
        </p:nvGrpSpPr>
        <p:grpSpPr>
          <a:xfrm>
            <a:off x="4918975" y="3156200"/>
            <a:ext cx="1476075" cy="1142400"/>
            <a:chOff x="3166375" y="4604000"/>
            <a:chExt cx="1476075" cy="1142400"/>
          </a:xfrm>
        </p:grpSpPr>
        <p:cxnSp>
          <p:nvCxnSpPr>
            <p:cNvPr id="369" name="Google Shape;369;p35"/>
            <p:cNvCxnSpPr/>
            <p:nvPr/>
          </p:nvCxnSpPr>
          <p:spPr>
            <a:xfrm rot="10800000" flipH="1">
              <a:off x="3166375" y="4604000"/>
              <a:ext cx="1142400" cy="1142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0" name="Google Shape;370;p35"/>
            <p:cNvCxnSpPr/>
            <p:nvPr/>
          </p:nvCxnSpPr>
          <p:spPr>
            <a:xfrm rot="10800000" flipH="1">
              <a:off x="3500050" y="4604000"/>
              <a:ext cx="1142400" cy="1142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5" name="Espaço Reservado para Imagem 4" descr="Homem sentado em aeroporto&#10;&#10;O conteúdo gerado por IA pode estar incorreto.">
            <a:extLst>
              <a:ext uri="{FF2B5EF4-FFF2-40B4-BE49-F238E27FC236}">
                <a16:creationId xmlns:a16="http://schemas.microsoft.com/office/drawing/2014/main" id="{AF40B379-5218-D758-FBFF-2B85CF55DE16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3"/>
          <a:srcRect l="15972" r="15972"/>
          <a:stretch>
            <a:fillRect/>
          </a:stretch>
        </p:blipFill>
        <p:spPr>
          <a:xfrm>
            <a:off x="5852875" y="0"/>
            <a:ext cx="3291000" cy="5143450"/>
          </a:xfrm>
        </p:spPr>
      </p:pic>
      <p:sp>
        <p:nvSpPr>
          <p:cNvPr id="7" name="Subtítulo 6">
            <a:extLst>
              <a:ext uri="{FF2B5EF4-FFF2-40B4-BE49-F238E27FC236}">
                <a16:creationId xmlns:a16="http://schemas.microsoft.com/office/drawing/2014/main" id="{B465D255-B76B-AD77-5B5A-1F056094E1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6080" y="1527951"/>
            <a:ext cx="5136682" cy="1847100"/>
          </a:xfrm>
        </p:spPr>
        <p:txBody>
          <a:bodyPr/>
          <a:lstStyle/>
          <a:p>
            <a:r>
              <a:rPr lang="pt-BR" dirty="0"/>
              <a:t>A carga estática ocorre quando o trabalhador mantém uma postura fixa ou segura um objeto por tempo prolongado, sem movimentação significativa. Esse esforço contínuo provoca compressão nos discos da coluna, prejudica a circulação sanguínea e gera fadiga muscular localizada. Com o tempo, essas condições podem levar ao surgimento de dores lombares crônicas e aumentar o risco de lesões osteomusculares. Exemplos comuns são o trabalho em pé sem apoio, o uso prolongado de ferramentas manuais e tarefas que exigem sustentação de peso.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6"/>
          <p:cNvSpPr txBox="1">
            <a:spLocks noGrp="1"/>
          </p:cNvSpPr>
          <p:nvPr>
            <p:ph type="title"/>
          </p:nvPr>
        </p:nvSpPr>
        <p:spPr>
          <a:xfrm>
            <a:off x="4725226" y="76749"/>
            <a:ext cx="3874800" cy="13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/>
              <a:t>Ergonomia e Evolução LER → DORT</a:t>
            </a:r>
            <a:endParaRPr sz="2400" dirty="0"/>
          </a:p>
        </p:txBody>
      </p:sp>
      <p:pic>
        <p:nvPicPr>
          <p:cNvPr id="377" name="Google Shape;377;p36"/>
          <p:cNvPicPr preferRelativeResize="0">
            <a:picLocks noGrp="1"/>
          </p:cNvPicPr>
          <p:nvPr>
            <p:ph type="pic" idx="3"/>
          </p:nvPr>
        </p:nvPicPr>
        <p:blipFill rotWithShape="1">
          <a:blip r:embed="rId3">
            <a:alphaModFix/>
          </a:blip>
          <a:srcRect l="504" t="2494" r="504" b="9057"/>
          <a:stretch/>
        </p:blipFill>
        <p:spPr>
          <a:xfrm>
            <a:off x="0" y="0"/>
            <a:ext cx="3615252" cy="5143500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A40AD938-221D-D5FD-36F9-38DA30D32990}"/>
              </a:ext>
            </a:extLst>
          </p:cNvPr>
          <p:cNvSpPr txBox="1"/>
          <p:nvPr/>
        </p:nvSpPr>
        <p:spPr>
          <a:xfrm>
            <a:off x="4028026" y="1285026"/>
            <a:ext cx="4572000" cy="289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Antigamente, as lesões relacionadas ao trabalho repetitivo eram chamadas de LER (Lesão por Esforço Repetitivo).Com o reconhecimento de que posturas estáticas, sobrecarga muscular e outros fatores também causam danos, o termo foi ampliado para DORT (Distúrbios Osteomusculares Relacionados ao Trabalho).</a:t>
            </a:r>
          </a:p>
          <a:p>
            <a:endParaRPr lang="pt-BR" dirty="0">
              <a:solidFill>
                <a:schemeClr val="accent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pt-BR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ergonomia aplicada à carga estática busca prevenir essas lesões através de estratégias </a:t>
            </a:r>
            <a:r>
              <a:rPr lang="pt-BR" dirty="0" err="1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como:alternar</a:t>
            </a:r>
            <a:r>
              <a:rPr lang="pt-BR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tarefas e posições </a:t>
            </a:r>
            <a:r>
              <a:rPr lang="pt-BR" dirty="0" err="1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corporais,manter</a:t>
            </a:r>
            <a:r>
              <a:rPr lang="pt-BR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cargas próximas ao </a:t>
            </a:r>
            <a:r>
              <a:rPr lang="pt-BR" dirty="0" err="1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corpo,ajustar</a:t>
            </a:r>
            <a:r>
              <a:rPr lang="pt-BR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alturas de mesas e </a:t>
            </a:r>
            <a:r>
              <a:rPr lang="pt-BR" dirty="0" err="1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bancadas,programar</a:t>
            </a:r>
            <a:r>
              <a:rPr lang="pt-BR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pausas para aliviar a tensão </a:t>
            </a:r>
            <a:r>
              <a:rPr lang="pt-BR" dirty="0" err="1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muscular.Essas</a:t>
            </a:r>
            <a:r>
              <a:rPr lang="pt-BR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medidas melhoram a segurança, a saúde e a produtividade dos trabalhadores.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38"/>
          <p:cNvSpPr txBox="1">
            <a:spLocks noGrp="1"/>
          </p:cNvSpPr>
          <p:nvPr>
            <p:ph type="title"/>
          </p:nvPr>
        </p:nvSpPr>
        <p:spPr>
          <a:xfrm>
            <a:off x="74541" y="601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Desenho 3D</a:t>
            </a:r>
            <a:endParaRPr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31" y="914400"/>
            <a:ext cx="4363511" cy="2465383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0237" y="1837765"/>
            <a:ext cx="4397221" cy="269451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38"/>
          <p:cNvSpPr txBox="1">
            <a:spLocks noGrp="1"/>
          </p:cNvSpPr>
          <p:nvPr>
            <p:ph type="title"/>
          </p:nvPr>
        </p:nvSpPr>
        <p:spPr>
          <a:xfrm>
            <a:off x="74541" y="601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Desenho 3D</a:t>
            </a:r>
            <a:endParaRPr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697" y="815787"/>
            <a:ext cx="3946797" cy="3136527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2682" y="1649507"/>
            <a:ext cx="4249271" cy="2990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0583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38"/>
          <p:cNvSpPr txBox="1">
            <a:spLocks noGrp="1"/>
          </p:cNvSpPr>
          <p:nvPr>
            <p:ph type="title"/>
          </p:nvPr>
        </p:nvSpPr>
        <p:spPr>
          <a:xfrm>
            <a:off x="74541" y="601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Desenho 3D</a:t>
            </a:r>
            <a:endParaRPr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3647" y="789273"/>
            <a:ext cx="6573471" cy="3870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0983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38"/>
          <p:cNvSpPr txBox="1">
            <a:spLocks noGrp="1"/>
          </p:cNvSpPr>
          <p:nvPr>
            <p:ph type="title"/>
          </p:nvPr>
        </p:nvSpPr>
        <p:spPr>
          <a:xfrm>
            <a:off x="74541" y="601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Desenho 3D</a:t>
            </a:r>
            <a:endParaRPr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0542" y="762303"/>
            <a:ext cx="6388822" cy="3861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8798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38"/>
          <p:cNvSpPr txBox="1">
            <a:spLocks noGrp="1"/>
          </p:cNvSpPr>
          <p:nvPr>
            <p:ph type="title"/>
          </p:nvPr>
        </p:nvSpPr>
        <p:spPr>
          <a:xfrm>
            <a:off x="74541" y="601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Desenho 3D</a:t>
            </a:r>
            <a:endParaRPr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0777" y="632800"/>
            <a:ext cx="5647764" cy="4113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346976"/>
      </p:ext>
    </p:extLst>
  </p:cSld>
  <p:clrMapOvr>
    <a:masterClrMapping/>
  </p:clrMapOvr>
</p:sld>
</file>

<file path=ppt/theme/theme1.xml><?xml version="1.0" encoding="utf-8"?>
<a:theme xmlns:a="http://schemas.openxmlformats.org/drawingml/2006/main" name="Aeronautical Company Profile by Slidesgo">
  <a:themeElements>
    <a:clrScheme name="Simple Light">
      <a:dk1>
        <a:srgbClr val="FFFFFF"/>
      </a:dk1>
      <a:lt1>
        <a:srgbClr val="041034"/>
      </a:lt1>
      <a:dk2>
        <a:srgbClr val="071E59"/>
      </a:dk2>
      <a:lt2>
        <a:srgbClr val="304577"/>
      </a:lt2>
      <a:accent1>
        <a:srgbClr val="B4C4DA"/>
      </a:accent1>
      <a:accent2>
        <a:srgbClr val="D2DAE4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</TotalTime>
  <Words>609</Words>
  <Application>Microsoft Office PowerPoint</Application>
  <PresentationFormat>Affichage à l'écran (16:9)</PresentationFormat>
  <Paragraphs>68</Paragraphs>
  <Slides>21</Slides>
  <Notes>13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21</vt:i4>
      </vt:variant>
    </vt:vector>
  </HeadingPairs>
  <TitlesOfParts>
    <vt:vector size="22" baseType="lpstr">
      <vt:lpstr>Aeronautical Company Profile by Slidesgo</vt:lpstr>
      <vt:lpstr>AERO-THRUST Fatec</vt:lpstr>
      <vt:lpstr>Apoio para Cotovelo</vt:lpstr>
      <vt:lpstr>Carga Estática e Suas Complições </vt:lpstr>
      <vt:lpstr>Ergonomia e Evolução LER → DORT</vt:lpstr>
      <vt:lpstr>Desenho 3D</vt:lpstr>
      <vt:lpstr>Desenho 3D</vt:lpstr>
      <vt:lpstr>Desenho 3D</vt:lpstr>
      <vt:lpstr>Desenho 3D</vt:lpstr>
      <vt:lpstr>Desenho 3D</vt:lpstr>
      <vt:lpstr>Cotas 2D</vt:lpstr>
      <vt:lpstr>Bom List 1 </vt:lpstr>
      <vt:lpstr>Bom List 2 </vt:lpstr>
      <vt:lpstr>Custos</vt:lpstr>
      <vt:lpstr>Custos</vt:lpstr>
      <vt:lpstr>Custos</vt:lpstr>
      <vt:lpstr>Custos</vt:lpstr>
      <vt:lpstr>Présentation PowerPoint</vt:lpstr>
      <vt:lpstr>Total</vt:lpstr>
      <vt:lpstr>Referências</vt:lpstr>
      <vt:lpstr>Pontos de Atenção!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AERO-THRUST Fatec</dc:title>
  <dc:creator>Pe. Benedito</dc:creator>
  <cp:lastModifiedBy>Daniel Felipe</cp:lastModifiedBy>
  <cp:revision>17</cp:revision>
  <dcterms:modified xsi:type="dcterms:W3CDTF">2025-06-03T02:28:09Z</dcterms:modified>
</cp:coreProperties>
</file>